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82" r:id="rId3"/>
    <p:sldId id="283" r:id="rId4"/>
    <p:sldId id="284" r:id="rId5"/>
    <p:sldId id="274" r:id="rId6"/>
    <p:sldId id="285" r:id="rId7"/>
    <p:sldId id="286" r:id="rId8"/>
    <p:sldId id="287" r:id="rId9"/>
    <p:sldId id="288" r:id="rId10"/>
    <p:sldId id="297" r:id="rId11"/>
    <p:sldId id="300" r:id="rId12"/>
    <p:sldId id="289" r:id="rId13"/>
    <p:sldId id="290" r:id="rId14"/>
    <p:sldId id="291" r:id="rId15"/>
    <p:sldId id="292" r:id="rId16"/>
    <p:sldId id="298" r:id="rId17"/>
    <p:sldId id="299" r:id="rId18"/>
    <p:sldId id="29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264A"/>
    <a:srgbClr val="FE7312"/>
    <a:srgbClr val="062D5C"/>
    <a:srgbClr val="78E6AA"/>
    <a:srgbClr val="4637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F5ED61-BE66-8944-B321-EAA7D18110CB}" v="1" dt="2021-09-13T12:02:30.5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85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1256" y="20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/>
          <a:srcRect t="578" b="22824"/>
          <a:stretch/>
        </p:blipFill>
        <p:spPr>
          <a:xfrm>
            <a:off x="-5716" y="-24384"/>
            <a:ext cx="12197715" cy="68997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9586" y="2446336"/>
            <a:ext cx="8867110" cy="630000"/>
          </a:xfrm>
        </p:spPr>
        <p:txBody>
          <a:bodyPr/>
          <a:lstStyle>
            <a:lvl1pPr algn="ctr">
              <a:lnSpc>
                <a:spcPct val="85000"/>
              </a:lnSpc>
              <a:defRPr sz="5500" cap="all" baseline="0">
                <a:solidFill>
                  <a:srgbClr val="062D5C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8" name="Isosceles Triangle 4">
            <a:extLst>
              <a:ext uri="{FF2B5EF4-FFF2-40B4-BE49-F238E27FC236}">
                <a16:creationId xmlns:a16="http://schemas.microsoft.com/office/drawing/2014/main" id="{09705DE2-FC69-8841-BA58-40DE55466B3D}"/>
              </a:ext>
            </a:extLst>
          </p:cNvPr>
          <p:cNvSpPr/>
          <p:nvPr userDrawn="1"/>
        </p:nvSpPr>
        <p:spPr>
          <a:xfrm>
            <a:off x="7083888" y="3909600"/>
            <a:ext cx="5112000" cy="2948400"/>
          </a:xfrm>
          <a:prstGeom prst="triangle">
            <a:avLst>
              <a:gd name="adj" fmla="val 100000"/>
            </a:avLst>
          </a:prstGeom>
          <a:solidFill>
            <a:srgbClr val="062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26925" y="5992791"/>
            <a:ext cx="2793600" cy="496909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659586" y="3126480"/>
            <a:ext cx="8867127" cy="1525161"/>
          </a:xfrm>
        </p:spPr>
        <p:txBody>
          <a:bodyPr/>
          <a:lstStyle>
            <a:lvl1pPr algn="ctr">
              <a:lnSpc>
                <a:spcPct val="80000"/>
              </a:lnSpc>
              <a:defRPr sz="5500" b="1" i="0" cap="all" baseline="0">
                <a:solidFill>
                  <a:srgbClr val="062D5C"/>
                </a:solidFill>
                <a:latin typeface="Schulbuch for tDM" panose="020B0503040202020204" pitchFamily="34" charset="77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69B305-1B46-D54C-A586-291F9CB4B5B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899" y="387786"/>
            <a:ext cx="2009620" cy="78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5342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t="578" b="22824"/>
          <a:stretch/>
        </p:blipFill>
        <p:spPr>
          <a:xfrm>
            <a:off x="-5716" y="-24384"/>
            <a:ext cx="12197715" cy="6899746"/>
          </a:xfrm>
          <a:prstGeom prst="rect">
            <a:avLst/>
          </a:prstGeom>
        </p:spPr>
      </p:pic>
      <p:sp>
        <p:nvSpPr>
          <p:cNvPr id="11" name="Freeform 9">
            <a:extLst>
              <a:ext uri="{FF2B5EF4-FFF2-40B4-BE49-F238E27FC236}">
                <a16:creationId xmlns:a16="http://schemas.microsoft.com/office/drawing/2014/main" id="{86296C5F-28FA-964E-AEED-F9BDD861F073}"/>
              </a:ext>
            </a:extLst>
          </p:cNvPr>
          <p:cNvSpPr>
            <a:spLocks/>
          </p:cNvSpPr>
          <p:nvPr userDrawn="1"/>
        </p:nvSpPr>
        <p:spPr bwMode="auto">
          <a:xfrm>
            <a:off x="-9832" y="-24384"/>
            <a:ext cx="9993866" cy="5771689"/>
          </a:xfrm>
          <a:custGeom>
            <a:avLst/>
            <a:gdLst>
              <a:gd name="T0" fmla="*/ 0 w 6282"/>
              <a:gd name="T1" fmla="*/ 0 h 3628"/>
              <a:gd name="T2" fmla="*/ 0 w 6282"/>
              <a:gd name="T3" fmla="*/ 3628 h 3628"/>
              <a:gd name="T4" fmla="*/ 6282 w 6282"/>
              <a:gd name="T5" fmla="*/ 0 h 3628"/>
              <a:gd name="T6" fmla="*/ 0 w 6282"/>
              <a:gd name="T7" fmla="*/ 0 h 36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82" h="3628">
                <a:moveTo>
                  <a:pt x="0" y="0"/>
                </a:moveTo>
                <a:lnTo>
                  <a:pt x="0" y="3628"/>
                </a:lnTo>
                <a:lnTo>
                  <a:pt x="6282" y="0"/>
                </a:lnTo>
                <a:lnTo>
                  <a:pt x="0" y="0"/>
                </a:lnTo>
                <a:close/>
              </a:path>
            </a:pathLst>
          </a:custGeom>
          <a:solidFill>
            <a:srgbClr val="FE731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475" y="1195952"/>
            <a:ext cx="5511165" cy="1110691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000" b="1" i="0">
                <a:solidFill>
                  <a:srgbClr val="062D5C"/>
                </a:solidFill>
                <a:latin typeface="Schulbuch for tDM" panose="020B0503040202020204" pitchFamily="34" charset="77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1476" y="2316177"/>
            <a:ext cx="4679950" cy="1103621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3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9832" y="2015490"/>
            <a:ext cx="12201831" cy="4859973"/>
          </a:xfrm>
          <a:custGeom>
            <a:avLst/>
            <a:gdLst>
              <a:gd name="connsiteX0" fmla="*/ 2421732 w 12201831"/>
              <a:gd name="connsiteY0" fmla="*/ 0 h 4843463"/>
              <a:gd name="connsiteX1" fmla="*/ 9780100 w 12201831"/>
              <a:gd name="connsiteY1" fmla="*/ 0 h 4843463"/>
              <a:gd name="connsiteX2" fmla="*/ 12201831 w 12201831"/>
              <a:gd name="connsiteY2" fmla="*/ 2421732 h 4843463"/>
              <a:gd name="connsiteX3" fmla="*/ 12201831 w 12201831"/>
              <a:gd name="connsiteY3" fmla="*/ 4843463 h 4843463"/>
              <a:gd name="connsiteX4" fmla="*/ 12201831 w 12201831"/>
              <a:gd name="connsiteY4" fmla="*/ 4843463 h 4843463"/>
              <a:gd name="connsiteX5" fmla="*/ 0 w 12201831"/>
              <a:gd name="connsiteY5" fmla="*/ 4843463 h 4843463"/>
              <a:gd name="connsiteX6" fmla="*/ 0 w 12201831"/>
              <a:gd name="connsiteY6" fmla="*/ 4843463 h 4843463"/>
              <a:gd name="connsiteX7" fmla="*/ 0 w 12201831"/>
              <a:gd name="connsiteY7" fmla="*/ 2421732 h 4843463"/>
              <a:gd name="connsiteX8" fmla="*/ 2421732 w 12201831"/>
              <a:gd name="connsiteY8" fmla="*/ 0 h 4843463"/>
              <a:gd name="connsiteX0" fmla="*/ 2421732 w 12201831"/>
              <a:gd name="connsiteY0" fmla="*/ 0 h 4843463"/>
              <a:gd name="connsiteX1" fmla="*/ 6437460 w 12201831"/>
              <a:gd name="connsiteY1" fmla="*/ 0 h 4843463"/>
              <a:gd name="connsiteX2" fmla="*/ 12201831 w 12201831"/>
              <a:gd name="connsiteY2" fmla="*/ 2421732 h 4843463"/>
              <a:gd name="connsiteX3" fmla="*/ 12201831 w 12201831"/>
              <a:gd name="connsiteY3" fmla="*/ 4843463 h 4843463"/>
              <a:gd name="connsiteX4" fmla="*/ 12201831 w 12201831"/>
              <a:gd name="connsiteY4" fmla="*/ 4843463 h 4843463"/>
              <a:gd name="connsiteX5" fmla="*/ 0 w 12201831"/>
              <a:gd name="connsiteY5" fmla="*/ 4843463 h 4843463"/>
              <a:gd name="connsiteX6" fmla="*/ 0 w 12201831"/>
              <a:gd name="connsiteY6" fmla="*/ 4843463 h 4843463"/>
              <a:gd name="connsiteX7" fmla="*/ 0 w 12201831"/>
              <a:gd name="connsiteY7" fmla="*/ 2421732 h 4843463"/>
              <a:gd name="connsiteX8" fmla="*/ 2421732 w 12201831"/>
              <a:gd name="connsiteY8" fmla="*/ 0 h 4843463"/>
              <a:gd name="connsiteX0" fmla="*/ 6404452 w 12201831"/>
              <a:gd name="connsiteY0" fmla="*/ 0 h 4863783"/>
              <a:gd name="connsiteX1" fmla="*/ 6437460 w 12201831"/>
              <a:gd name="connsiteY1" fmla="*/ 20320 h 4863783"/>
              <a:gd name="connsiteX2" fmla="*/ 12201831 w 12201831"/>
              <a:gd name="connsiteY2" fmla="*/ 2442052 h 4863783"/>
              <a:gd name="connsiteX3" fmla="*/ 12201831 w 12201831"/>
              <a:gd name="connsiteY3" fmla="*/ 4863783 h 4863783"/>
              <a:gd name="connsiteX4" fmla="*/ 12201831 w 12201831"/>
              <a:gd name="connsiteY4" fmla="*/ 4863783 h 4863783"/>
              <a:gd name="connsiteX5" fmla="*/ 0 w 12201831"/>
              <a:gd name="connsiteY5" fmla="*/ 4863783 h 4863783"/>
              <a:gd name="connsiteX6" fmla="*/ 0 w 12201831"/>
              <a:gd name="connsiteY6" fmla="*/ 4863783 h 4863783"/>
              <a:gd name="connsiteX7" fmla="*/ 0 w 12201831"/>
              <a:gd name="connsiteY7" fmla="*/ 2442052 h 4863783"/>
              <a:gd name="connsiteX8" fmla="*/ 6404452 w 12201831"/>
              <a:gd name="connsiteY8" fmla="*/ 0 h 4863783"/>
              <a:gd name="connsiteX0" fmla="*/ 0 w 12201831"/>
              <a:gd name="connsiteY0" fmla="*/ 2421732 h 4843463"/>
              <a:gd name="connsiteX1" fmla="*/ 6437460 w 12201831"/>
              <a:gd name="connsiteY1" fmla="*/ 0 h 4843463"/>
              <a:gd name="connsiteX2" fmla="*/ 12201831 w 12201831"/>
              <a:gd name="connsiteY2" fmla="*/ 2421732 h 4843463"/>
              <a:gd name="connsiteX3" fmla="*/ 12201831 w 12201831"/>
              <a:gd name="connsiteY3" fmla="*/ 4843463 h 4843463"/>
              <a:gd name="connsiteX4" fmla="*/ 12201831 w 12201831"/>
              <a:gd name="connsiteY4" fmla="*/ 4843463 h 4843463"/>
              <a:gd name="connsiteX5" fmla="*/ 0 w 12201831"/>
              <a:gd name="connsiteY5" fmla="*/ 4843463 h 4843463"/>
              <a:gd name="connsiteX6" fmla="*/ 0 w 12201831"/>
              <a:gd name="connsiteY6" fmla="*/ 4843463 h 4843463"/>
              <a:gd name="connsiteX7" fmla="*/ 0 w 12201831"/>
              <a:gd name="connsiteY7" fmla="*/ 2421732 h 4843463"/>
              <a:gd name="connsiteX0" fmla="*/ 0 w 12201831"/>
              <a:gd name="connsiteY0" fmla="*/ 3712052 h 4843463"/>
              <a:gd name="connsiteX1" fmla="*/ 6437460 w 12201831"/>
              <a:gd name="connsiteY1" fmla="*/ 0 h 4843463"/>
              <a:gd name="connsiteX2" fmla="*/ 12201831 w 12201831"/>
              <a:gd name="connsiteY2" fmla="*/ 2421732 h 4843463"/>
              <a:gd name="connsiteX3" fmla="*/ 12201831 w 12201831"/>
              <a:gd name="connsiteY3" fmla="*/ 4843463 h 4843463"/>
              <a:gd name="connsiteX4" fmla="*/ 12201831 w 12201831"/>
              <a:gd name="connsiteY4" fmla="*/ 4843463 h 4843463"/>
              <a:gd name="connsiteX5" fmla="*/ 0 w 12201831"/>
              <a:gd name="connsiteY5" fmla="*/ 4843463 h 4843463"/>
              <a:gd name="connsiteX6" fmla="*/ 0 w 12201831"/>
              <a:gd name="connsiteY6" fmla="*/ 4843463 h 4843463"/>
              <a:gd name="connsiteX7" fmla="*/ 0 w 12201831"/>
              <a:gd name="connsiteY7" fmla="*/ 3712052 h 4843463"/>
              <a:gd name="connsiteX0" fmla="*/ 0 w 12201831"/>
              <a:gd name="connsiteY0" fmla="*/ 3712052 h 4843463"/>
              <a:gd name="connsiteX1" fmla="*/ 6437460 w 12201831"/>
              <a:gd name="connsiteY1" fmla="*/ 0 h 4843463"/>
              <a:gd name="connsiteX2" fmla="*/ 12201831 w 12201831"/>
              <a:gd name="connsiteY2" fmla="*/ 3336132 h 4843463"/>
              <a:gd name="connsiteX3" fmla="*/ 12201831 w 12201831"/>
              <a:gd name="connsiteY3" fmla="*/ 4843463 h 4843463"/>
              <a:gd name="connsiteX4" fmla="*/ 12201831 w 12201831"/>
              <a:gd name="connsiteY4" fmla="*/ 4843463 h 4843463"/>
              <a:gd name="connsiteX5" fmla="*/ 0 w 12201831"/>
              <a:gd name="connsiteY5" fmla="*/ 4843463 h 4843463"/>
              <a:gd name="connsiteX6" fmla="*/ 0 w 12201831"/>
              <a:gd name="connsiteY6" fmla="*/ 4843463 h 4843463"/>
              <a:gd name="connsiteX7" fmla="*/ 0 w 12201831"/>
              <a:gd name="connsiteY7" fmla="*/ 3712052 h 4843463"/>
              <a:gd name="connsiteX0" fmla="*/ 0 w 12201831"/>
              <a:gd name="connsiteY0" fmla="*/ 3700660 h 4843463"/>
              <a:gd name="connsiteX1" fmla="*/ 6437460 w 12201831"/>
              <a:gd name="connsiteY1" fmla="*/ 0 h 4843463"/>
              <a:gd name="connsiteX2" fmla="*/ 12201831 w 12201831"/>
              <a:gd name="connsiteY2" fmla="*/ 3336132 h 4843463"/>
              <a:gd name="connsiteX3" fmla="*/ 12201831 w 12201831"/>
              <a:gd name="connsiteY3" fmla="*/ 4843463 h 4843463"/>
              <a:gd name="connsiteX4" fmla="*/ 12201831 w 12201831"/>
              <a:gd name="connsiteY4" fmla="*/ 4843463 h 4843463"/>
              <a:gd name="connsiteX5" fmla="*/ 0 w 12201831"/>
              <a:gd name="connsiteY5" fmla="*/ 4843463 h 4843463"/>
              <a:gd name="connsiteX6" fmla="*/ 0 w 12201831"/>
              <a:gd name="connsiteY6" fmla="*/ 4843463 h 4843463"/>
              <a:gd name="connsiteX7" fmla="*/ 0 w 12201831"/>
              <a:gd name="connsiteY7" fmla="*/ 3700660 h 4843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1831" h="4843463">
                <a:moveTo>
                  <a:pt x="0" y="3700660"/>
                </a:moveTo>
                <a:lnTo>
                  <a:pt x="6437460" y="0"/>
                </a:lnTo>
                <a:lnTo>
                  <a:pt x="12201831" y="3336132"/>
                </a:lnTo>
                <a:lnTo>
                  <a:pt x="12201831" y="4843463"/>
                </a:lnTo>
                <a:lnTo>
                  <a:pt x="12201831" y="4843463"/>
                </a:lnTo>
                <a:lnTo>
                  <a:pt x="0" y="4843463"/>
                </a:lnTo>
                <a:lnTo>
                  <a:pt x="0" y="4843463"/>
                </a:lnTo>
                <a:lnTo>
                  <a:pt x="0" y="3700660"/>
                </a:lnTo>
                <a:close/>
              </a:path>
            </a:pathLst>
          </a:custGeom>
        </p:spPr>
        <p:txBody>
          <a:bodyPr/>
          <a:lstStyle>
            <a:lvl1pPr>
              <a:defRPr sz="100">
                <a:solidFill>
                  <a:srgbClr val="062D5C"/>
                </a:solidFill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BFDB3CB-2C43-6C48-BEED-C69CF5A837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02954" y="462507"/>
            <a:ext cx="2009620" cy="78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408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t="578" b="22824"/>
          <a:stretch/>
        </p:blipFill>
        <p:spPr>
          <a:xfrm>
            <a:off x="-5716" y="-24384"/>
            <a:ext cx="12197715" cy="6899746"/>
          </a:xfrm>
          <a:prstGeom prst="rect">
            <a:avLst/>
          </a:prstGeom>
        </p:spPr>
      </p:pic>
      <p:sp>
        <p:nvSpPr>
          <p:cNvPr id="12" name="Freeform 9">
            <a:extLst>
              <a:ext uri="{FF2B5EF4-FFF2-40B4-BE49-F238E27FC236}">
                <a16:creationId xmlns:a16="http://schemas.microsoft.com/office/drawing/2014/main" id="{1FA9407D-6AD6-2E41-A3F7-A2288BFA944B}"/>
              </a:ext>
            </a:extLst>
          </p:cNvPr>
          <p:cNvSpPr>
            <a:spLocks/>
          </p:cNvSpPr>
          <p:nvPr userDrawn="1"/>
        </p:nvSpPr>
        <p:spPr bwMode="auto">
          <a:xfrm>
            <a:off x="-49632" y="-23813"/>
            <a:ext cx="10015957" cy="5784447"/>
          </a:xfrm>
          <a:custGeom>
            <a:avLst/>
            <a:gdLst>
              <a:gd name="T0" fmla="*/ 0 w 6282"/>
              <a:gd name="T1" fmla="*/ 0 h 3628"/>
              <a:gd name="T2" fmla="*/ 0 w 6282"/>
              <a:gd name="T3" fmla="*/ 3628 h 3628"/>
              <a:gd name="T4" fmla="*/ 6282 w 6282"/>
              <a:gd name="T5" fmla="*/ 0 h 3628"/>
              <a:gd name="T6" fmla="*/ 0 w 6282"/>
              <a:gd name="T7" fmla="*/ 0 h 36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82" h="3628">
                <a:moveTo>
                  <a:pt x="0" y="0"/>
                </a:moveTo>
                <a:lnTo>
                  <a:pt x="0" y="3628"/>
                </a:lnTo>
                <a:lnTo>
                  <a:pt x="6282" y="0"/>
                </a:lnTo>
                <a:lnTo>
                  <a:pt x="0" y="0"/>
                </a:lnTo>
                <a:close/>
              </a:path>
            </a:pathLst>
          </a:custGeom>
          <a:solidFill>
            <a:srgbClr val="062D5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63353B-79B6-9E4A-95E5-363474843C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0698" y="-41745"/>
            <a:ext cx="12256293" cy="68997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475" y="1195952"/>
            <a:ext cx="5511165" cy="1110691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000" b="1" i="0">
                <a:solidFill>
                  <a:srgbClr val="062D5C"/>
                </a:solidFill>
                <a:latin typeface="Schulbuch for tDM" panose="020B0503040202020204" pitchFamily="34" charset="77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1475" y="2316177"/>
            <a:ext cx="5511165" cy="1103621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3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950311-E0EF-2342-BD45-D22C88866D0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02954" y="462507"/>
            <a:ext cx="2009620" cy="78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269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t="578" b="22824"/>
          <a:stretch/>
        </p:blipFill>
        <p:spPr>
          <a:xfrm>
            <a:off x="-5716" y="-24384"/>
            <a:ext cx="12197715" cy="6899746"/>
          </a:xfrm>
          <a:prstGeom prst="rect">
            <a:avLst/>
          </a:prstGeom>
        </p:spPr>
      </p:pic>
      <p:sp>
        <p:nvSpPr>
          <p:cNvPr id="14" name="Freeform 9">
            <a:extLst>
              <a:ext uri="{FF2B5EF4-FFF2-40B4-BE49-F238E27FC236}">
                <a16:creationId xmlns:a16="http://schemas.microsoft.com/office/drawing/2014/main" id="{BD9D644E-6308-7944-A666-B2E1ED499093}"/>
              </a:ext>
            </a:extLst>
          </p:cNvPr>
          <p:cNvSpPr>
            <a:spLocks/>
          </p:cNvSpPr>
          <p:nvPr userDrawn="1"/>
        </p:nvSpPr>
        <p:spPr bwMode="auto">
          <a:xfrm>
            <a:off x="-6350" y="-23813"/>
            <a:ext cx="9972675" cy="5759451"/>
          </a:xfrm>
          <a:custGeom>
            <a:avLst/>
            <a:gdLst>
              <a:gd name="T0" fmla="*/ 0 w 6282"/>
              <a:gd name="T1" fmla="*/ 0 h 3628"/>
              <a:gd name="T2" fmla="*/ 0 w 6282"/>
              <a:gd name="T3" fmla="*/ 3628 h 3628"/>
              <a:gd name="T4" fmla="*/ 6282 w 6282"/>
              <a:gd name="T5" fmla="*/ 0 h 3628"/>
              <a:gd name="T6" fmla="*/ 0 w 6282"/>
              <a:gd name="T7" fmla="*/ 0 h 36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82" h="3628">
                <a:moveTo>
                  <a:pt x="0" y="0"/>
                </a:moveTo>
                <a:lnTo>
                  <a:pt x="0" y="3628"/>
                </a:lnTo>
                <a:lnTo>
                  <a:pt x="6282" y="0"/>
                </a:lnTo>
                <a:lnTo>
                  <a:pt x="0" y="0"/>
                </a:lnTo>
                <a:close/>
              </a:path>
            </a:pathLst>
          </a:custGeom>
          <a:solidFill>
            <a:srgbClr val="FE731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8A971CE-9221-F443-A24C-B987BAB5A6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60" y="-24384"/>
            <a:ext cx="12256293" cy="68997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475" y="1195952"/>
            <a:ext cx="5511165" cy="1110691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000" b="1" i="0">
                <a:solidFill>
                  <a:schemeClr val="bg1"/>
                </a:solidFill>
                <a:latin typeface="Schulbuch for tDM" panose="020B0503040202020204" pitchFamily="34" charset="77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1475" y="2316177"/>
            <a:ext cx="5511165" cy="1103621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3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E3A2F5-75AD-6C43-9AB0-D2FF6EE80AD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02954" y="462507"/>
            <a:ext cx="2009620" cy="78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819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62D5C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62D5C"/>
                </a:solidFill>
              </a:defRPr>
            </a:lvl1pPr>
            <a:lvl2pPr marL="207963" indent="-207963">
              <a:buClr>
                <a:srgbClr val="FE7312"/>
              </a:buClr>
              <a:buFont typeface=".Lucida Grande UI Regular"/>
              <a:buChar char="►"/>
              <a:defRPr>
                <a:solidFill>
                  <a:srgbClr val="062D5C"/>
                </a:solidFill>
              </a:defRPr>
            </a:lvl2pPr>
            <a:lvl3pPr>
              <a:defRPr>
                <a:solidFill>
                  <a:srgbClr val="062D5C"/>
                </a:solidFill>
              </a:defRPr>
            </a:lvl3pPr>
            <a:lvl4pPr marL="207963" indent="-207963">
              <a:buClr>
                <a:srgbClr val="FE7312"/>
              </a:buClr>
              <a:buFont typeface=".Lucida Grande UI Regular"/>
              <a:buChar char="►"/>
              <a:defRPr>
                <a:solidFill>
                  <a:srgbClr val="062D5C"/>
                </a:solidFill>
              </a:defRPr>
            </a:lvl4pPr>
            <a:lvl5pPr>
              <a:defRPr>
                <a:solidFill>
                  <a:srgbClr val="062D5C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 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62D5C"/>
                </a:solidFill>
              </a:defRPr>
            </a:lvl1pPr>
          </a:lstStyle>
          <a:p>
            <a:fld id="{F4CB3AE9-966A-4F7C-9873-D172BD64EBE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71475" y="820952"/>
            <a:ext cx="9501188" cy="432000"/>
          </a:xfrm>
        </p:spPr>
        <p:txBody>
          <a:bodyPr/>
          <a:lstStyle>
            <a:lvl1pPr marL="0" indent="0">
              <a:buNone/>
              <a:defRPr sz="3000">
                <a:solidFill>
                  <a:srgbClr val="062D5C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2330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62D5C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1825625"/>
            <a:ext cx="4679950" cy="4351338"/>
          </a:xfrm>
        </p:spPr>
        <p:txBody>
          <a:bodyPr/>
          <a:lstStyle>
            <a:lvl1pPr>
              <a:lnSpc>
                <a:spcPts val="2250"/>
              </a:lnSpc>
              <a:spcAft>
                <a:spcPts val="1800"/>
              </a:spcAft>
              <a:defRPr sz="1800">
                <a:solidFill>
                  <a:srgbClr val="062D5C"/>
                </a:solidFill>
              </a:defRPr>
            </a:lvl1pPr>
            <a:lvl2pPr marL="207963" indent="-207963">
              <a:lnSpc>
                <a:spcPts val="2250"/>
              </a:lnSpc>
              <a:buClr>
                <a:srgbClr val="FE7312"/>
              </a:buClr>
              <a:buFont typeface=".Lucida Grande UI Regular"/>
              <a:buChar char="►"/>
              <a:defRPr sz="1800">
                <a:solidFill>
                  <a:srgbClr val="062D5C"/>
                </a:solidFill>
              </a:defRPr>
            </a:lvl2pPr>
            <a:lvl3pPr>
              <a:lnSpc>
                <a:spcPts val="2250"/>
              </a:lnSpc>
              <a:defRPr sz="1800">
                <a:solidFill>
                  <a:srgbClr val="062D5C"/>
                </a:solidFill>
              </a:defRPr>
            </a:lvl3pPr>
            <a:lvl4pPr marL="207963" indent="-207963">
              <a:lnSpc>
                <a:spcPts val="2250"/>
              </a:lnSpc>
              <a:buClr>
                <a:srgbClr val="FE7312"/>
              </a:buClr>
              <a:buFont typeface=".Lucida Grande UI Regular"/>
              <a:buChar char="►"/>
              <a:defRPr sz="1800">
                <a:solidFill>
                  <a:srgbClr val="062D5C"/>
                </a:solidFill>
              </a:defRPr>
            </a:lvl4pPr>
            <a:lvl5pPr>
              <a:lnSpc>
                <a:spcPts val="2250"/>
              </a:lnSpc>
              <a:defRPr sz="1800">
                <a:solidFill>
                  <a:srgbClr val="062D5C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8994" y="1825625"/>
            <a:ext cx="4662744" cy="4351338"/>
          </a:xfrm>
        </p:spPr>
        <p:txBody>
          <a:bodyPr/>
          <a:lstStyle>
            <a:lvl1pPr>
              <a:lnSpc>
                <a:spcPts val="2250"/>
              </a:lnSpc>
              <a:spcAft>
                <a:spcPts val="1800"/>
              </a:spcAft>
              <a:defRPr sz="1800">
                <a:solidFill>
                  <a:srgbClr val="062D5C"/>
                </a:solidFill>
              </a:defRPr>
            </a:lvl1pPr>
            <a:lvl2pPr marL="207963" indent="-207963">
              <a:lnSpc>
                <a:spcPts val="2250"/>
              </a:lnSpc>
              <a:buClr>
                <a:srgbClr val="FE7312"/>
              </a:buClr>
              <a:buFont typeface=".Lucida Grande UI Regular"/>
              <a:buChar char="►"/>
              <a:defRPr sz="1800">
                <a:solidFill>
                  <a:srgbClr val="062D5C"/>
                </a:solidFill>
              </a:defRPr>
            </a:lvl2pPr>
            <a:lvl3pPr>
              <a:lnSpc>
                <a:spcPts val="2250"/>
              </a:lnSpc>
              <a:defRPr sz="1800">
                <a:solidFill>
                  <a:srgbClr val="062D5C"/>
                </a:solidFill>
              </a:defRPr>
            </a:lvl3pPr>
            <a:lvl4pPr marL="207963" indent="-207963">
              <a:lnSpc>
                <a:spcPts val="2250"/>
              </a:lnSpc>
              <a:buClr>
                <a:srgbClr val="FE7312"/>
              </a:buClr>
              <a:buFont typeface=".Lucida Grande UI Regular"/>
              <a:buChar char="►"/>
              <a:defRPr sz="1800">
                <a:solidFill>
                  <a:srgbClr val="062D5C"/>
                </a:solidFill>
              </a:defRPr>
            </a:lvl4pPr>
            <a:lvl5pPr>
              <a:lnSpc>
                <a:spcPts val="2250"/>
              </a:lnSpc>
              <a:defRPr sz="1800">
                <a:solidFill>
                  <a:srgbClr val="062D5C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62D5C"/>
                </a:solidFill>
              </a:defRPr>
            </a:lvl1pPr>
          </a:lstStyle>
          <a:p>
            <a:fld id="{F4CB3AE9-966A-4F7C-9873-D172BD64EBE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71475" y="820952"/>
            <a:ext cx="9501188" cy="432000"/>
          </a:xfrm>
        </p:spPr>
        <p:txBody>
          <a:bodyPr/>
          <a:lstStyle>
            <a:lvl1pPr marL="0" indent="0">
              <a:buNone/>
              <a:defRPr sz="3000">
                <a:solidFill>
                  <a:srgbClr val="062D5C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8478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58706" t="578" r="1" b="22824"/>
          <a:stretch/>
        </p:blipFill>
        <p:spPr>
          <a:xfrm>
            <a:off x="7155180" y="-24384"/>
            <a:ext cx="5036819" cy="68997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5293"/>
            <a:ext cx="6408000" cy="411623"/>
          </a:xfrm>
        </p:spPr>
        <p:txBody>
          <a:bodyPr/>
          <a:lstStyle>
            <a:lvl1pPr>
              <a:defRPr>
                <a:solidFill>
                  <a:srgbClr val="062D5C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62D5C"/>
                </a:solidFill>
              </a:defRPr>
            </a:lvl1pPr>
          </a:lstStyle>
          <a:p>
            <a:fld id="{F4CB3AE9-966A-4F7C-9873-D172BD64EBE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371476" y="1825624"/>
            <a:ext cx="6408000" cy="4664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rgbClr val="062D5C"/>
                </a:solidFill>
              </a:defRPr>
            </a:lvl1pPr>
            <a:lvl2pPr marL="207963" indent="-207963">
              <a:buClr>
                <a:srgbClr val="FE7312"/>
              </a:buClr>
              <a:buFont typeface=".Lucida Grande UI Regular"/>
              <a:buChar char="►"/>
              <a:defRPr>
                <a:solidFill>
                  <a:srgbClr val="062D5C"/>
                </a:solidFill>
              </a:defRPr>
            </a:lvl2pPr>
            <a:lvl3pPr>
              <a:defRPr>
                <a:solidFill>
                  <a:srgbClr val="062D5C"/>
                </a:solidFill>
              </a:defRPr>
            </a:lvl3pPr>
            <a:lvl4pPr marL="207963" indent="-207963">
              <a:buClr>
                <a:srgbClr val="FE7312"/>
              </a:buClr>
              <a:buFont typeface=".Lucida Grande UI Regular"/>
              <a:buChar char="►"/>
              <a:defRPr>
                <a:solidFill>
                  <a:srgbClr val="062D5C"/>
                </a:solidFill>
              </a:defRPr>
            </a:lvl4pPr>
            <a:lvl5pPr>
              <a:defRPr>
                <a:solidFill>
                  <a:srgbClr val="062D5C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 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4D32CB6-C90F-7C4C-A7E4-0142BEC102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14631" y="725568"/>
            <a:ext cx="2398261" cy="5455305"/>
          </a:xfrm>
          <a:prstGeom prst="rect">
            <a:avLst/>
          </a:prstGeom>
        </p:spPr>
      </p:pic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71475" y="820952"/>
            <a:ext cx="6408001" cy="432000"/>
          </a:xfrm>
        </p:spPr>
        <p:txBody>
          <a:bodyPr/>
          <a:lstStyle>
            <a:lvl1pPr marL="0" indent="0">
              <a:buNone/>
              <a:defRPr sz="3000">
                <a:solidFill>
                  <a:srgbClr val="062D5C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59854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58706" t="578" r="1" b="22824"/>
          <a:stretch/>
        </p:blipFill>
        <p:spPr>
          <a:xfrm>
            <a:off x="7155180" y="-24384"/>
            <a:ext cx="5036819" cy="6899746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7155180" cy="6875362"/>
          </a:xfrm>
          <a:prstGeom prst="rect">
            <a:avLst/>
          </a:prstGeom>
          <a:solidFill>
            <a:srgbClr val="062D5C"/>
          </a:solidFill>
          <a:ln>
            <a:solidFill>
              <a:srgbClr val="4637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46379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5293"/>
            <a:ext cx="6408000" cy="4116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CB3AE9-966A-4F7C-9873-D172BD64EBE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371476" y="1825624"/>
            <a:ext cx="6408000" cy="4664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71475" y="820952"/>
            <a:ext cx="6408001" cy="432000"/>
          </a:xfrm>
        </p:spPr>
        <p:txBody>
          <a:bodyPr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90D00CC-6C39-224B-B139-C6FBE3BC6C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14631" y="725568"/>
            <a:ext cx="2398261" cy="545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025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58706" t="578" r="1" b="22824"/>
          <a:stretch/>
        </p:blipFill>
        <p:spPr>
          <a:xfrm>
            <a:off x="7155180" y="-24384"/>
            <a:ext cx="5036819" cy="6899746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7155180" cy="6875362"/>
          </a:xfrm>
          <a:prstGeom prst="rect">
            <a:avLst/>
          </a:prstGeom>
          <a:solidFill>
            <a:srgbClr val="FE7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5293"/>
            <a:ext cx="6408000" cy="411623"/>
          </a:xfrm>
        </p:spPr>
        <p:txBody>
          <a:bodyPr/>
          <a:lstStyle>
            <a:lvl1pPr>
              <a:defRPr>
                <a:solidFill>
                  <a:srgbClr val="062D5C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62D5C"/>
                </a:solidFill>
              </a:defRPr>
            </a:lvl1pPr>
          </a:lstStyle>
          <a:p>
            <a:fld id="{F4CB3AE9-966A-4F7C-9873-D172BD64EBE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371476" y="1825624"/>
            <a:ext cx="6408000" cy="4664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rgbClr val="062D5C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>
                <a:solidFill>
                  <a:srgbClr val="062D5C"/>
                </a:solidFill>
              </a:defRPr>
            </a:lvl2pPr>
            <a:lvl3pPr>
              <a:defRPr>
                <a:solidFill>
                  <a:srgbClr val="062D5C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>
                <a:solidFill>
                  <a:srgbClr val="062D5C"/>
                </a:solidFill>
              </a:defRPr>
            </a:lvl4pPr>
            <a:lvl5pPr>
              <a:defRPr>
                <a:solidFill>
                  <a:srgbClr val="062D5C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71475" y="820952"/>
            <a:ext cx="6408001" cy="432000"/>
          </a:xfrm>
        </p:spPr>
        <p:txBody>
          <a:bodyPr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9E5ADB-4DF7-5241-875D-EFBAEF126C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14631" y="725568"/>
            <a:ext cx="2398261" cy="545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315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154863" y="-23813"/>
            <a:ext cx="5037137" cy="6899276"/>
          </a:xfrm>
        </p:spPr>
        <p:txBody>
          <a:bodyPr/>
          <a:lstStyle>
            <a:lvl1pPr>
              <a:defRPr>
                <a:solidFill>
                  <a:srgbClr val="062D5C"/>
                </a:solidFill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5293"/>
            <a:ext cx="6408000" cy="411623"/>
          </a:xfrm>
        </p:spPr>
        <p:txBody>
          <a:bodyPr/>
          <a:lstStyle>
            <a:lvl1pPr>
              <a:defRPr>
                <a:solidFill>
                  <a:srgbClr val="062D5C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62D5C"/>
                </a:solidFill>
              </a:defRPr>
            </a:lvl1pPr>
          </a:lstStyle>
          <a:p>
            <a:fld id="{F4CB3AE9-966A-4F7C-9873-D172BD64EBE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71475" y="820952"/>
            <a:ext cx="6408001" cy="432000"/>
          </a:xfrm>
        </p:spPr>
        <p:txBody>
          <a:bodyPr/>
          <a:lstStyle>
            <a:lvl1pPr marL="0" indent="0">
              <a:buNone/>
              <a:defRPr sz="3000">
                <a:solidFill>
                  <a:srgbClr val="062D5C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47852F4-B024-114A-A425-64AB89361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6" y="1825624"/>
            <a:ext cx="6408000" cy="4664075"/>
          </a:xfrm>
        </p:spPr>
        <p:txBody>
          <a:bodyPr/>
          <a:lstStyle>
            <a:lvl1pPr>
              <a:defRPr>
                <a:solidFill>
                  <a:srgbClr val="062D5C"/>
                </a:solidFill>
              </a:defRPr>
            </a:lvl1pPr>
            <a:lvl2pPr marL="207963" indent="-207963">
              <a:buClr>
                <a:srgbClr val="FE7312"/>
              </a:buClr>
              <a:buFont typeface=".Lucida Grande UI Regular"/>
              <a:buChar char="►"/>
              <a:defRPr>
                <a:solidFill>
                  <a:srgbClr val="062D5C"/>
                </a:solidFill>
              </a:defRPr>
            </a:lvl2pPr>
            <a:lvl3pPr>
              <a:defRPr>
                <a:solidFill>
                  <a:srgbClr val="062D5C"/>
                </a:solidFill>
              </a:defRPr>
            </a:lvl3pPr>
            <a:lvl4pPr marL="207963" indent="-207963">
              <a:buClr>
                <a:srgbClr val="FE7312"/>
              </a:buClr>
              <a:buFont typeface=".Lucida Grande UI Regular"/>
              <a:buChar char="►"/>
              <a:defRPr>
                <a:solidFill>
                  <a:srgbClr val="062D5C"/>
                </a:solidFill>
              </a:defRPr>
            </a:lvl4pPr>
            <a:lvl5pPr>
              <a:defRPr>
                <a:solidFill>
                  <a:srgbClr val="062D5C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 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17048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62D5C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62D5C"/>
                </a:solidFill>
              </a:defRPr>
            </a:lvl1pPr>
          </a:lstStyle>
          <a:p>
            <a:fld id="{F4CB3AE9-966A-4F7C-9873-D172BD64EBE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71475" y="820952"/>
            <a:ext cx="9501188" cy="432000"/>
          </a:xfrm>
        </p:spPr>
        <p:txBody>
          <a:bodyPr/>
          <a:lstStyle>
            <a:lvl1pPr marL="0" indent="0">
              <a:buNone/>
              <a:defRPr sz="3000">
                <a:solidFill>
                  <a:srgbClr val="062D5C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533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/>
          <a:srcRect t="578" b="22824"/>
          <a:stretch/>
        </p:blipFill>
        <p:spPr>
          <a:xfrm>
            <a:off x="-5716" y="-24384"/>
            <a:ext cx="12197715" cy="68997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400" y="2446336"/>
            <a:ext cx="9169200" cy="630000"/>
          </a:xfrm>
        </p:spPr>
        <p:txBody>
          <a:bodyPr/>
          <a:lstStyle>
            <a:lvl1pPr algn="ctr">
              <a:lnSpc>
                <a:spcPct val="85000"/>
              </a:lnSpc>
              <a:defRPr sz="5500" cap="none" baseline="0">
                <a:solidFill>
                  <a:srgbClr val="062D5C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9" name="Isosceles Triangle 4">
            <a:extLst>
              <a:ext uri="{FF2B5EF4-FFF2-40B4-BE49-F238E27FC236}">
                <a16:creationId xmlns:a16="http://schemas.microsoft.com/office/drawing/2014/main" id="{3A47DA83-B74C-324E-8B07-730F4EE4873F}"/>
              </a:ext>
            </a:extLst>
          </p:cNvPr>
          <p:cNvSpPr/>
          <p:nvPr userDrawn="1"/>
        </p:nvSpPr>
        <p:spPr>
          <a:xfrm>
            <a:off x="7083888" y="3909600"/>
            <a:ext cx="5112000" cy="2948400"/>
          </a:xfrm>
          <a:prstGeom prst="triangle">
            <a:avLst>
              <a:gd name="adj" fmla="val 100000"/>
            </a:avLst>
          </a:prstGeom>
          <a:solidFill>
            <a:srgbClr val="062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26925" y="5992791"/>
            <a:ext cx="2793600" cy="496909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511399" y="3224639"/>
            <a:ext cx="9169200" cy="1318847"/>
          </a:xfrm>
        </p:spPr>
        <p:txBody>
          <a:bodyPr/>
          <a:lstStyle>
            <a:lvl1pPr algn="ctr">
              <a:lnSpc>
                <a:spcPct val="80000"/>
              </a:lnSpc>
              <a:defRPr sz="5500" b="0" cap="none" baseline="0">
                <a:solidFill>
                  <a:srgbClr val="062D5C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BA59CB-3D36-844C-A5B3-178C09FE21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899" y="387786"/>
            <a:ext cx="2009620" cy="78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5555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62D5C"/>
                </a:solidFill>
              </a:defRPr>
            </a:lvl1pPr>
          </a:lstStyle>
          <a:p>
            <a:fld id="{F4CB3AE9-966A-4F7C-9873-D172BD64EBE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7288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/>
          <a:srcRect t="578" b="22824"/>
          <a:stretch/>
        </p:blipFill>
        <p:spPr>
          <a:xfrm>
            <a:off x="-5716" y="-24384"/>
            <a:ext cx="12197715" cy="68997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9586" y="2446336"/>
            <a:ext cx="8867110" cy="630000"/>
          </a:xfrm>
        </p:spPr>
        <p:txBody>
          <a:bodyPr/>
          <a:lstStyle>
            <a:lvl1pPr algn="ctr">
              <a:lnSpc>
                <a:spcPct val="85000"/>
              </a:lnSpc>
              <a:defRPr sz="5500" cap="all" baseline="0">
                <a:solidFill>
                  <a:srgbClr val="062D5C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5" name="Isosceles Triangle 4"/>
          <p:cNvSpPr/>
          <p:nvPr userDrawn="1"/>
        </p:nvSpPr>
        <p:spPr>
          <a:xfrm>
            <a:off x="7083888" y="3909600"/>
            <a:ext cx="5112000" cy="2948400"/>
          </a:xfrm>
          <a:prstGeom prst="triangle">
            <a:avLst>
              <a:gd name="adj" fmla="val 100000"/>
            </a:avLst>
          </a:prstGeom>
          <a:solidFill>
            <a:srgbClr val="062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26925" y="5992791"/>
            <a:ext cx="2793600" cy="496909"/>
          </a:xfrm>
          <a:prstGeom prst="rect">
            <a:avLst/>
          </a:prstGeom>
        </p:spPr>
      </p:pic>
      <p:sp>
        <p:nvSpPr>
          <p:cNvPr id="9" name="Isosceles Triangle 4">
            <a:extLst>
              <a:ext uri="{FF2B5EF4-FFF2-40B4-BE49-F238E27FC236}">
                <a16:creationId xmlns:a16="http://schemas.microsoft.com/office/drawing/2014/main" id="{126EA3B6-0D57-054C-AAD6-2C4E6358A457}"/>
              </a:ext>
            </a:extLst>
          </p:cNvPr>
          <p:cNvSpPr/>
          <p:nvPr userDrawn="1"/>
        </p:nvSpPr>
        <p:spPr>
          <a:xfrm rot="10800000">
            <a:off x="0" y="0"/>
            <a:ext cx="5682284" cy="3277317"/>
          </a:xfrm>
          <a:prstGeom prst="triangle">
            <a:avLst>
              <a:gd name="adj" fmla="val 100000"/>
            </a:avLst>
          </a:prstGeom>
          <a:solidFill>
            <a:srgbClr val="FE7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659586" y="3126480"/>
            <a:ext cx="8867127" cy="1525161"/>
          </a:xfrm>
        </p:spPr>
        <p:txBody>
          <a:bodyPr/>
          <a:lstStyle>
            <a:lvl1pPr algn="ctr">
              <a:lnSpc>
                <a:spcPct val="80000"/>
              </a:lnSpc>
              <a:defRPr sz="5500" b="1" cap="all" baseline="0">
                <a:solidFill>
                  <a:srgbClr val="062D5C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7503632-A2CD-6E4B-991A-A9B461431DA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899" y="387786"/>
            <a:ext cx="2009620" cy="78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953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/>
          <a:srcRect t="578" b="22824"/>
          <a:stretch/>
        </p:blipFill>
        <p:spPr>
          <a:xfrm>
            <a:off x="-5716" y="-24384"/>
            <a:ext cx="12197715" cy="68997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0832" y="2446336"/>
            <a:ext cx="9170335" cy="630000"/>
          </a:xfrm>
        </p:spPr>
        <p:txBody>
          <a:bodyPr/>
          <a:lstStyle>
            <a:lvl1pPr algn="ctr">
              <a:lnSpc>
                <a:spcPct val="85000"/>
              </a:lnSpc>
              <a:defRPr sz="5500" cap="none" baseline="0">
                <a:solidFill>
                  <a:srgbClr val="062D5C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2" name="Isosceles Triangle 4">
            <a:extLst>
              <a:ext uri="{FF2B5EF4-FFF2-40B4-BE49-F238E27FC236}">
                <a16:creationId xmlns:a16="http://schemas.microsoft.com/office/drawing/2014/main" id="{200DA5BE-58F3-374B-80FD-A949DB784DD8}"/>
              </a:ext>
            </a:extLst>
          </p:cNvPr>
          <p:cNvSpPr/>
          <p:nvPr userDrawn="1"/>
        </p:nvSpPr>
        <p:spPr>
          <a:xfrm>
            <a:off x="7083888" y="3909600"/>
            <a:ext cx="5112000" cy="2948400"/>
          </a:xfrm>
          <a:prstGeom prst="triangle">
            <a:avLst>
              <a:gd name="adj" fmla="val 100000"/>
            </a:avLst>
          </a:prstGeom>
          <a:solidFill>
            <a:srgbClr val="062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26925" y="5992791"/>
            <a:ext cx="2793600" cy="496909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510831" y="3224639"/>
            <a:ext cx="9170353" cy="1318847"/>
          </a:xfrm>
        </p:spPr>
        <p:txBody>
          <a:bodyPr/>
          <a:lstStyle>
            <a:lvl1pPr algn="ctr">
              <a:lnSpc>
                <a:spcPct val="80000"/>
              </a:lnSpc>
              <a:defRPr sz="5500" b="0" cap="none" baseline="0">
                <a:solidFill>
                  <a:srgbClr val="062D5C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Isosceles Triangle 4">
            <a:extLst>
              <a:ext uri="{FF2B5EF4-FFF2-40B4-BE49-F238E27FC236}">
                <a16:creationId xmlns:a16="http://schemas.microsoft.com/office/drawing/2014/main" id="{62A4E6A4-F8E6-484F-B80A-858FADFED1FD}"/>
              </a:ext>
            </a:extLst>
          </p:cNvPr>
          <p:cNvSpPr/>
          <p:nvPr userDrawn="1"/>
        </p:nvSpPr>
        <p:spPr>
          <a:xfrm rot="10800000">
            <a:off x="0" y="-1"/>
            <a:ext cx="5682284" cy="3277317"/>
          </a:xfrm>
          <a:prstGeom prst="triangle">
            <a:avLst>
              <a:gd name="adj" fmla="val 100000"/>
            </a:avLst>
          </a:prstGeom>
          <a:solidFill>
            <a:srgbClr val="FE7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C7F9EC-71DA-D240-8273-2591DF8632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899" y="387786"/>
            <a:ext cx="2009620" cy="78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076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/>
          <a:srcRect t="578" b="22824"/>
          <a:stretch/>
        </p:blipFill>
        <p:spPr>
          <a:xfrm>
            <a:off x="-5716" y="-24384"/>
            <a:ext cx="12197715" cy="68997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820053-F414-3E42-A14F-BEDC6BFBA2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64484" y="431598"/>
            <a:ext cx="2398261" cy="5455305"/>
          </a:xfrm>
          <a:prstGeom prst="rect">
            <a:avLst/>
          </a:prstGeom>
        </p:spPr>
      </p:pic>
      <p:sp>
        <p:nvSpPr>
          <p:cNvPr id="15" name="Isosceles Triangle 4">
            <a:extLst>
              <a:ext uri="{FF2B5EF4-FFF2-40B4-BE49-F238E27FC236}">
                <a16:creationId xmlns:a16="http://schemas.microsoft.com/office/drawing/2014/main" id="{307C57FF-91C0-4B43-A38D-99DFDD9B2E91}"/>
              </a:ext>
            </a:extLst>
          </p:cNvPr>
          <p:cNvSpPr/>
          <p:nvPr userDrawn="1"/>
        </p:nvSpPr>
        <p:spPr>
          <a:xfrm>
            <a:off x="7083888" y="3909600"/>
            <a:ext cx="5112000" cy="2948400"/>
          </a:xfrm>
          <a:prstGeom prst="triangle">
            <a:avLst>
              <a:gd name="adj" fmla="val 100000"/>
            </a:avLst>
          </a:prstGeom>
          <a:solidFill>
            <a:srgbClr val="062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26925" y="5992791"/>
            <a:ext cx="2793600" cy="4969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575" y="2140132"/>
            <a:ext cx="6288350" cy="1110691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500">
                <a:solidFill>
                  <a:srgbClr val="062D5C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1575" y="3223646"/>
            <a:ext cx="6288350" cy="1103621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4500">
                <a:solidFill>
                  <a:srgbClr val="062D5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371475" y="4342507"/>
            <a:ext cx="6288088" cy="1052512"/>
          </a:xfrm>
        </p:spPr>
        <p:txBody>
          <a:bodyPr/>
          <a:lstStyle>
            <a:lvl1pPr marL="0" indent="0">
              <a:buNone/>
              <a:defRPr sz="2000">
                <a:solidFill>
                  <a:srgbClr val="062D5C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47D73E0-6E06-6842-9F2E-E6AF2821B0A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899" y="387786"/>
            <a:ext cx="2009620" cy="78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430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t="578" b="22824"/>
          <a:stretch/>
        </p:blipFill>
        <p:spPr>
          <a:xfrm>
            <a:off x="-5716" y="-24384"/>
            <a:ext cx="12197715" cy="68997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9040" y="-24384"/>
            <a:ext cx="12246083" cy="6893997"/>
          </a:xfrm>
          <a:prstGeom prst="rect">
            <a:avLst/>
          </a:prstGeom>
        </p:spPr>
      </p:pic>
      <p:sp>
        <p:nvSpPr>
          <p:cNvPr id="8" name="Isosceles Triangle 7"/>
          <p:cNvSpPr/>
          <p:nvPr userDrawn="1"/>
        </p:nvSpPr>
        <p:spPr>
          <a:xfrm>
            <a:off x="5572980" y="3047178"/>
            <a:ext cx="6619020" cy="3819832"/>
          </a:xfrm>
          <a:prstGeom prst="triangle">
            <a:avLst>
              <a:gd name="adj" fmla="val 99808"/>
            </a:avLst>
          </a:prstGeom>
          <a:solidFill>
            <a:srgbClr val="062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575" y="2140132"/>
            <a:ext cx="6288350" cy="1110691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000">
                <a:solidFill>
                  <a:srgbClr val="062D5C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1575" y="3223646"/>
            <a:ext cx="6288350" cy="1103621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3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371475" y="4342507"/>
            <a:ext cx="6288088" cy="1052512"/>
          </a:xfrm>
        </p:spPr>
        <p:txBody>
          <a:bodyPr/>
          <a:lstStyle>
            <a:lvl1pPr marL="0" indent="0">
              <a:buNone/>
              <a:defRPr sz="2000">
                <a:solidFill>
                  <a:srgbClr val="062D5C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25246" y="5850194"/>
            <a:ext cx="3595280" cy="6395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A1D86E-E305-6B43-81A9-D32A67B8104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02954" y="462507"/>
            <a:ext cx="2009620" cy="78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668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t="578" b="22824"/>
          <a:stretch/>
        </p:blipFill>
        <p:spPr>
          <a:xfrm>
            <a:off x="-5716" y="-24384"/>
            <a:ext cx="12197715" cy="68997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0" y="2086"/>
            <a:ext cx="12206701" cy="6871827"/>
          </a:xfrm>
          <a:prstGeom prst="rect">
            <a:avLst/>
          </a:prstGeom>
        </p:spPr>
      </p:pic>
      <p:sp>
        <p:nvSpPr>
          <p:cNvPr id="11" name="Freeform 9">
            <a:extLst>
              <a:ext uri="{FF2B5EF4-FFF2-40B4-BE49-F238E27FC236}">
                <a16:creationId xmlns:a16="http://schemas.microsoft.com/office/drawing/2014/main" id="{D99F9F7E-A24D-FD44-8173-9EDD2D80A323}"/>
              </a:ext>
            </a:extLst>
          </p:cNvPr>
          <p:cNvSpPr>
            <a:spLocks/>
          </p:cNvSpPr>
          <p:nvPr userDrawn="1"/>
        </p:nvSpPr>
        <p:spPr bwMode="auto">
          <a:xfrm>
            <a:off x="-9832" y="-24384"/>
            <a:ext cx="9993866" cy="5771689"/>
          </a:xfrm>
          <a:custGeom>
            <a:avLst/>
            <a:gdLst>
              <a:gd name="T0" fmla="*/ 0 w 6282"/>
              <a:gd name="T1" fmla="*/ 0 h 3628"/>
              <a:gd name="T2" fmla="*/ 0 w 6282"/>
              <a:gd name="T3" fmla="*/ 3628 h 3628"/>
              <a:gd name="T4" fmla="*/ 6282 w 6282"/>
              <a:gd name="T5" fmla="*/ 0 h 3628"/>
              <a:gd name="T6" fmla="*/ 0 w 6282"/>
              <a:gd name="T7" fmla="*/ 0 h 36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82" h="3628">
                <a:moveTo>
                  <a:pt x="0" y="0"/>
                </a:moveTo>
                <a:lnTo>
                  <a:pt x="0" y="3628"/>
                </a:lnTo>
                <a:lnTo>
                  <a:pt x="6282" y="0"/>
                </a:lnTo>
                <a:lnTo>
                  <a:pt x="0" y="0"/>
                </a:lnTo>
                <a:close/>
              </a:path>
            </a:pathLst>
          </a:custGeom>
          <a:solidFill>
            <a:srgbClr val="FE731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475" y="1195952"/>
            <a:ext cx="5511165" cy="1110691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000" b="1" i="0">
                <a:solidFill>
                  <a:srgbClr val="062D5C"/>
                </a:solidFill>
                <a:latin typeface="Schulbuch for tDM" panose="020B0503040202020204" pitchFamily="34" charset="77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1475" y="2316177"/>
            <a:ext cx="5511165" cy="1103621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3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B404E5-7C70-B943-80FA-5119E12838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02954" y="462507"/>
            <a:ext cx="2009620" cy="78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377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t="578" b="22824"/>
          <a:stretch/>
        </p:blipFill>
        <p:spPr>
          <a:xfrm>
            <a:off x="-5716" y="-24384"/>
            <a:ext cx="12197715" cy="6899746"/>
          </a:xfrm>
          <a:prstGeom prst="rect">
            <a:avLst/>
          </a:prstGeom>
        </p:spPr>
      </p:pic>
      <p:sp>
        <p:nvSpPr>
          <p:cNvPr id="11" name="Freeform 5"/>
          <p:cNvSpPr>
            <a:spLocks/>
          </p:cNvSpPr>
          <p:nvPr userDrawn="1"/>
        </p:nvSpPr>
        <p:spPr bwMode="auto">
          <a:xfrm>
            <a:off x="0" y="0"/>
            <a:ext cx="12215813" cy="6875463"/>
          </a:xfrm>
          <a:custGeom>
            <a:avLst/>
            <a:gdLst>
              <a:gd name="T0" fmla="*/ 1743 w 7695"/>
              <a:gd name="T1" fmla="*/ 0 h 4331"/>
              <a:gd name="T2" fmla="*/ 0 w 7695"/>
              <a:gd name="T3" fmla="*/ 3022 h 4331"/>
              <a:gd name="T4" fmla="*/ 0 w 7695"/>
              <a:gd name="T5" fmla="*/ 4331 h 4331"/>
              <a:gd name="T6" fmla="*/ 7695 w 7695"/>
              <a:gd name="T7" fmla="*/ 4331 h 4331"/>
              <a:gd name="T8" fmla="*/ 7695 w 7695"/>
              <a:gd name="T9" fmla="*/ 3395 h 4331"/>
              <a:gd name="T10" fmla="*/ 1820 w 7695"/>
              <a:gd name="T11" fmla="*/ 0 h 4331"/>
              <a:gd name="T12" fmla="*/ 1743 w 7695"/>
              <a:gd name="T13" fmla="*/ 0 h 4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95" h="4331">
                <a:moveTo>
                  <a:pt x="1743" y="0"/>
                </a:moveTo>
                <a:lnTo>
                  <a:pt x="0" y="3022"/>
                </a:lnTo>
                <a:lnTo>
                  <a:pt x="0" y="4331"/>
                </a:lnTo>
                <a:lnTo>
                  <a:pt x="7695" y="4331"/>
                </a:lnTo>
                <a:lnTo>
                  <a:pt x="7695" y="3395"/>
                </a:lnTo>
                <a:lnTo>
                  <a:pt x="1820" y="0"/>
                </a:lnTo>
                <a:lnTo>
                  <a:pt x="1743" y="0"/>
                </a:lnTo>
                <a:close/>
              </a:path>
            </a:pathLst>
          </a:custGeom>
          <a:solidFill>
            <a:srgbClr val="FE731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8C2B0985-CFED-A549-928B-813638209344}"/>
              </a:ext>
            </a:extLst>
          </p:cNvPr>
          <p:cNvSpPr>
            <a:spLocks/>
          </p:cNvSpPr>
          <p:nvPr userDrawn="1"/>
        </p:nvSpPr>
        <p:spPr bwMode="auto">
          <a:xfrm>
            <a:off x="-9832" y="-24384"/>
            <a:ext cx="9993866" cy="5771689"/>
          </a:xfrm>
          <a:custGeom>
            <a:avLst/>
            <a:gdLst>
              <a:gd name="T0" fmla="*/ 0 w 6282"/>
              <a:gd name="T1" fmla="*/ 0 h 3628"/>
              <a:gd name="T2" fmla="*/ 0 w 6282"/>
              <a:gd name="T3" fmla="*/ 3628 h 3628"/>
              <a:gd name="T4" fmla="*/ 6282 w 6282"/>
              <a:gd name="T5" fmla="*/ 0 h 3628"/>
              <a:gd name="T6" fmla="*/ 0 w 6282"/>
              <a:gd name="T7" fmla="*/ 0 h 36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82" h="3628">
                <a:moveTo>
                  <a:pt x="0" y="0"/>
                </a:moveTo>
                <a:lnTo>
                  <a:pt x="0" y="3628"/>
                </a:lnTo>
                <a:lnTo>
                  <a:pt x="6282" y="0"/>
                </a:lnTo>
                <a:lnTo>
                  <a:pt x="0" y="0"/>
                </a:lnTo>
                <a:close/>
              </a:path>
            </a:pathLst>
          </a:custGeom>
          <a:solidFill>
            <a:srgbClr val="062D5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475" y="1195952"/>
            <a:ext cx="5511165" cy="1110691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000" b="1" i="0">
                <a:solidFill>
                  <a:schemeClr val="bg1"/>
                </a:solidFill>
                <a:latin typeface="Schulbuch for tDM" panose="020B0503040202020204" pitchFamily="34" charset="77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1475" y="2316177"/>
            <a:ext cx="5511165" cy="1103621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3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B179CD-2147-8F4C-91E0-AF25819B30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02954" y="462507"/>
            <a:ext cx="2009620" cy="78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210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t="578" b="22824"/>
          <a:stretch/>
        </p:blipFill>
        <p:spPr>
          <a:xfrm>
            <a:off x="-5716" y="-24384"/>
            <a:ext cx="12197715" cy="6899746"/>
          </a:xfrm>
          <a:prstGeom prst="rect">
            <a:avLst/>
          </a:prstGeom>
        </p:spPr>
      </p:pic>
      <p:sp>
        <p:nvSpPr>
          <p:cNvPr id="14" name="Freeform 9"/>
          <p:cNvSpPr>
            <a:spLocks/>
          </p:cNvSpPr>
          <p:nvPr userDrawn="1"/>
        </p:nvSpPr>
        <p:spPr bwMode="auto">
          <a:xfrm>
            <a:off x="-9832" y="-24384"/>
            <a:ext cx="9993866" cy="5771689"/>
          </a:xfrm>
          <a:custGeom>
            <a:avLst/>
            <a:gdLst>
              <a:gd name="T0" fmla="*/ 0 w 6282"/>
              <a:gd name="T1" fmla="*/ 0 h 3628"/>
              <a:gd name="T2" fmla="*/ 0 w 6282"/>
              <a:gd name="T3" fmla="*/ 3628 h 3628"/>
              <a:gd name="T4" fmla="*/ 6282 w 6282"/>
              <a:gd name="T5" fmla="*/ 0 h 3628"/>
              <a:gd name="T6" fmla="*/ 0 w 6282"/>
              <a:gd name="T7" fmla="*/ 0 h 36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82" h="3628">
                <a:moveTo>
                  <a:pt x="0" y="0"/>
                </a:moveTo>
                <a:lnTo>
                  <a:pt x="0" y="3628"/>
                </a:lnTo>
                <a:lnTo>
                  <a:pt x="6282" y="0"/>
                </a:lnTo>
                <a:lnTo>
                  <a:pt x="0" y="0"/>
                </a:lnTo>
                <a:close/>
              </a:path>
            </a:pathLst>
          </a:custGeom>
          <a:solidFill>
            <a:srgbClr val="FE731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475" y="1195952"/>
            <a:ext cx="5511165" cy="1110691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000" b="1" i="0">
                <a:solidFill>
                  <a:srgbClr val="062D5C"/>
                </a:solidFill>
                <a:latin typeface="Schulbuch for tDM" panose="020B0503040202020204" pitchFamily="34" charset="77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1476" y="2316177"/>
            <a:ext cx="4679950" cy="1103621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3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9832" y="2017776"/>
            <a:ext cx="12201831" cy="4857687"/>
          </a:xfrm>
          <a:custGeom>
            <a:avLst/>
            <a:gdLst>
              <a:gd name="connsiteX0" fmla="*/ 2421732 w 12201831"/>
              <a:gd name="connsiteY0" fmla="*/ 0 h 4843463"/>
              <a:gd name="connsiteX1" fmla="*/ 9780100 w 12201831"/>
              <a:gd name="connsiteY1" fmla="*/ 0 h 4843463"/>
              <a:gd name="connsiteX2" fmla="*/ 12201831 w 12201831"/>
              <a:gd name="connsiteY2" fmla="*/ 2421732 h 4843463"/>
              <a:gd name="connsiteX3" fmla="*/ 12201831 w 12201831"/>
              <a:gd name="connsiteY3" fmla="*/ 4843463 h 4843463"/>
              <a:gd name="connsiteX4" fmla="*/ 12201831 w 12201831"/>
              <a:gd name="connsiteY4" fmla="*/ 4843463 h 4843463"/>
              <a:gd name="connsiteX5" fmla="*/ 0 w 12201831"/>
              <a:gd name="connsiteY5" fmla="*/ 4843463 h 4843463"/>
              <a:gd name="connsiteX6" fmla="*/ 0 w 12201831"/>
              <a:gd name="connsiteY6" fmla="*/ 4843463 h 4843463"/>
              <a:gd name="connsiteX7" fmla="*/ 0 w 12201831"/>
              <a:gd name="connsiteY7" fmla="*/ 2421732 h 4843463"/>
              <a:gd name="connsiteX8" fmla="*/ 2421732 w 12201831"/>
              <a:gd name="connsiteY8" fmla="*/ 0 h 4843463"/>
              <a:gd name="connsiteX0" fmla="*/ 2421732 w 12201831"/>
              <a:gd name="connsiteY0" fmla="*/ 0 h 4843463"/>
              <a:gd name="connsiteX1" fmla="*/ 6437460 w 12201831"/>
              <a:gd name="connsiteY1" fmla="*/ 0 h 4843463"/>
              <a:gd name="connsiteX2" fmla="*/ 12201831 w 12201831"/>
              <a:gd name="connsiteY2" fmla="*/ 2421732 h 4843463"/>
              <a:gd name="connsiteX3" fmla="*/ 12201831 w 12201831"/>
              <a:gd name="connsiteY3" fmla="*/ 4843463 h 4843463"/>
              <a:gd name="connsiteX4" fmla="*/ 12201831 w 12201831"/>
              <a:gd name="connsiteY4" fmla="*/ 4843463 h 4843463"/>
              <a:gd name="connsiteX5" fmla="*/ 0 w 12201831"/>
              <a:gd name="connsiteY5" fmla="*/ 4843463 h 4843463"/>
              <a:gd name="connsiteX6" fmla="*/ 0 w 12201831"/>
              <a:gd name="connsiteY6" fmla="*/ 4843463 h 4843463"/>
              <a:gd name="connsiteX7" fmla="*/ 0 w 12201831"/>
              <a:gd name="connsiteY7" fmla="*/ 2421732 h 4843463"/>
              <a:gd name="connsiteX8" fmla="*/ 2421732 w 12201831"/>
              <a:gd name="connsiteY8" fmla="*/ 0 h 4843463"/>
              <a:gd name="connsiteX0" fmla="*/ 6404452 w 12201831"/>
              <a:gd name="connsiteY0" fmla="*/ 0 h 4863783"/>
              <a:gd name="connsiteX1" fmla="*/ 6437460 w 12201831"/>
              <a:gd name="connsiteY1" fmla="*/ 20320 h 4863783"/>
              <a:gd name="connsiteX2" fmla="*/ 12201831 w 12201831"/>
              <a:gd name="connsiteY2" fmla="*/ 2442052 h 4863783"/>
              <a:gd name="connsiteX3" fmla="*/ 12201831 w 12201831"/>
              <a:gd name="connsiteY3" fmla="*/ 4863783 h 4863783"/>
              <a:gd name="connsiteX4" fmla="*/ 12201831 w 12201831"/>
              <a:gd name="connsiteY4" fmla="*/ 4863783 h 4863783"/>
              <a:gd name="connsiteX5" fmla="*/ 0 w 12201831"/>
              <a:gd name="connsiteY5" fmla="*/ 4863783 h 4863783"/>
              <a:gd name="connsiteX6" fmla="*/ 0 w 12201831"/>
              <a:gd name="connsiteY6" fmla="*/ 4863783 h 4863783"/>
              <a:gd name="connsiteX7" fmla="*/ 0 w 12201831"/>
              <a:gd name="connsiteY7" fmla="*/ 2442052 h 4863783"/>
              <a:gd name="connsiteX8" fmla="*/ 6404452 w 12201831"/>
              <a:gd name="connsiteY8" fmla="*/ 0 h 4863783"/>
              <a:gd name="connsiteX0" fmla="*/ 0 w 12201831"/>
              <a:gd name="connsiteY0" fmla="*/ 2421732 h 4843463"/>
              <a:gd name="connsiteX1" fmla="*/ 6437460 w 12201831"/>
              <a:gd name="connsiteY1" fmla="*/ 0 h 4843463"/>
              <a:gd name="connsiteX2" fmla="*/ 12201831 w 12201831"/>
              <a:gd name="connsiteY2" fmla="*/ 2421732 h 4843463"/>
              <a:gd name="connsiteX3" fmla="*/ 12201831 w 12201831"/>
              <a:gd name="connsiteY3" fmla="*/ 4843463 h 4843463"/>
              <a:gd name="connsiteX4" fmla="*/ 12201831 w 12201831"/>
              <a:gd name="connsiteY4" fmla="*/ 4843463 h 4843463"/>
              <a:gd name="connsiteX5" fmla="*/ 0 w 12201831"/>
              <a:gd name="connsiteY5" fmla="*/ 4843463 h 4843463"/>
              <a:gd name="connsiteX6" fmla="*/ 0 w 12201831"/>
              <a:gd name="connsiteY6" fmla="*/ 4843463 h 4843463"/>
              <a:gd name="connsiteX7" fmla="*/ 0 w 12201831"/>
              <a:gd name="connsiteY7" fmla="*/ 2421732 h 4843463"/>
              <a:gd name="connsiteX0" fmla="*/ 0 w 12201831"/>
              <a:gd name="connsiteY0" fmla="*/ 3712052 h 4843463"/>
              <a:gd name="connsiteX1" fmla="*/ 6437460 w 12201831"/>
              <a:gd name="connsiteY1" fmla="*/ 0 h 4843463"/>
              <a:gd name="connsiteX2" fmla="*/ 12201831 w 12201831"/>
              <a:gd name="connsiteY2" fmla="*/ 2421732 h 4843463"/>
              <a:gd name="connsiteX3" fmla="*/ 12201831 w 12201831"/>
              <a:gd name="connsiteY3" fmla="*/ 4843463 h 4843463"/>
              <a:gd name="connsiteX4" fmla="*/ 12201831 w 12201831"/>
              <a:gd name="connsiteY4" fmla="*/ 4843463 h 4843463"/>
              <a:gd name="connsiteX5" fmla="*/ 0 w 12201831"/>
              <a:gd name="connsiteY5" fmla="*/ 4843463 h 4843463"/>
              <a:gd name="connsiteX6" fmla="*/ 0 w 12201831"/>
              <a:gd name="connsiteY6" fmla="*/ 4843463 h 4843463"/>
              <a:gd name="connsiteX7" fmla="*/ 0 w 12201831"/>
              <a:gd name="connsiteY7" fmla="*/ 3712052 h 4843463"/>
              <a:gd name="connsiteX0" fmla="*/ 0 w 12201831"/>
              <a:gd name="connsiteY0" fmla="*/ 3712052 h 4843463"/>
              <a:gd name="connsiteX1" fmla="*/ 6437460 w 12201831"/>
              <a:gd name="connsiteY1" fmla="*/ 0 h 4843463"/>
              <a:gd name="connsiteX2" fmla="*/ 12201831 w 12201831"/>
              <a:gd name="connsiteY2" fmla="*/ 3336132 h 4843463"/>
              <a:gd name="connsiteX3" fmla="*/ 12201831 w 12201831"/>
              <a:gd name="connsiteY3" fmla="*/ 4843463 h 4843463"/>
              <a:gd name="connsiteX4" fmla="*/ 12201831 w 12201831"/>
              <a:gd name="connsiteY4" fmla="*/ 4843463 h 4843463"/>
              <a:gd name="connsiteX5" fmla="*/ 0 w 12201831"/>
              <a:gd name="connsiteY5" fmla="*/ 4843463 h 4843463"/>
              <a:gd name="connsiteX6" fmla="*/ 0 w 12201831"/>
              <a:gd name="connsiteY6" fmla="*/ 4843463 h 4843463"/>
              <a:gd name="connsiteX7" fmla="*/ 0 w 12201831"/>
              <a:gd name="connsiteY7" fmla="*/ 3712052 h 4843463"/>
              <a:gd name="connsiteX0" fmla="*/ 0 w 12201831"/>
              <a:gd name="connsiteY0" fmla="*/ 3700660 h 4843463"/>
              <a:gd name="connsiteX1" fmla="*/ 6437460 w 12201831"/>
              <a:gd name="connsiteY1" fmla="*/ 0 h 4843463"/>
              <a:gd name="connsiteX2" fmla="*/ 12201831 w 12201831"/>
              <a:gd name="connsiteY2" fmla="*/ 3336132 h 4843463"/>
              <a:gd name="connsiteX3" fmla="*/ 12201831 w 12201831"/>
              <a:gd name="connsiteY3" fmla="*/ 4843463 h 4843463"/>
              <a:gd name="connsiteX4" fmla="*/ 12201831 w 12201831"/>
              <a:gd name="connsiteY4" fmla="*/ 4843463 h 4843463"/>
              <a:gd name="connsiteX5" fmla="*/ 0 w 12201831"/>
              <a:gd name="connsiteY5" fmla="*/ 4843463 h 4843463"/>
              <a:gd name="connsiteX6" fmla="*/ 0 w 12201831"/>
              <a:gd name="connsiteY6" fmla="*/ 4843463 h 4843463"/>
              <a:gd name="connsiteX7" fmla="*/ 0 w 12201831"/>
              <a:gd name="connsiteY7" fmla="*/ 3700660 h 4843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1831" h="4843463">
                <a:moveTo>
                  <a:pt x="0" y="3700660"/>
                </a:moveTo>
                <a:lnTo>
                  <a:pt x="6437460" y="0"/>
                </a:lnTo>
                <a:lnTo>
                  <a:pt x="12201831" y="3336132"/>
                </a:lnTo>
                <a:lnTo>
                  <a:pt x="12201831" y="4843463"/>
                </a:lnTo>
                <a:lnTo>
                  <a:pt x="12201831" y="4843463"/>
                </a:lnTo>
                <a:lnTo>
                  <a:pt x="0" y="4843463"/>
                </a:lnTo>
                <a:lnTo>
                  <a:pt x="0" y="4843463"/>
                </a:lnTo>
                <a:lnTo>
                  <a:pt x="0" y="3700660"/>
                </a:lnTo>
                <a:close/>
              </a:path>
            </a:pathLst>
          </a:custGeom>
        </p:spPr>
        <p:txBody>
          <a:bodyPr/>
          <a:lstStyle>
            <a:lvl1pPr>
              <a:defRPr sz="100"/>
            </a:lvl1pPr>
          </a:lstStyle>
          <a:p>
            <a:r>
              <a:rPr lang="en-GB" dirty="0"/>
              <a:t>Click icon to add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9C725D-7B0D-FE47-B431-0B01FE5E23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02954" y="462507"/>
            <a:ext cx="2009620" cy="78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78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7212463" y="3884506"/>
            <a:ext cx="4987157" cy="3085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476" y="355293"/>
            <a:ext cx="9501730" cy="41162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476" y="1825624"/>
            <a:ext cx="9501730" cy="4664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 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1475" y="6537255"/>
            <a:ext cx="2743200" cy="2317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50">
                <a:solidFill>
                  <a:srgbClr val="463796"/>
                </a:solidFill>
              </a:defRPr>
            </a:lvl1pPr>
          </a:lstStyle>
          <a:p>
            <a:fld id="{F4CB3AE9-966A-4F7C-9873-D172BD64EBE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D9D5DC-8105-244C-99EC-E1270B7F257D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02954" y="462507"/>
            <a:ext cx="2009620" cy="78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784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49" r:id="rId5"/>
    <p:sldLayoutId id="2147483656" r:id="rId6"/>
    <p:sldLayoutId id="2147483659" r:id="rId7"/>
    <p:sldLayoutId id="2147483660" r:id="rId8"/>
    <p:sldLayoutId id="2147483661" r:id="rId9"/>
    <p:sldLayoutId id="2147483662" r:id="rId10"/>
    <p:sldLayoutId id="2147483670" r:id="rId11"/>
    <p:sldLayoutId id="2147483671" r:id="rId12"/>
    <p:sldLayoutId id="2147483650" r:id="rId13"/>
    <p:sldLayoutId id="2147483652" r:id="rId14"/>
    <p:sldLayoutId id="2147483657" r:id="rId15"/>
    <p:sldLayoutId id="2147483668" r:id="rId16"/>
    <p:sldLayoutId id="2147483669" r:id="rId17"/>
    <p:sldLayoutId id="2147483658" r:id="rId18"/>
    <p:sldLayoutId id="2147483654" r:id="rId19"/>
    <p:sldLayoutId id="2147483655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062D5C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750"/>
        </a:lnSpc>
        <a:spcBef>
          <a:spcPts val="0"/>
        </a:spcBef>
        <a:spcAft>
          <a:spcPts val="2200"/>
        </a:spcAft>
        <a:buFont typeface="Arial" panose="020B0604020202020204" pitchFamily="34" charset="0"/>
        <a:buNone/>
        <a:defRPr sz="2200" kern="1200">
          <a:solidFill>
            <a:srgbClr val="062D5C"/>
          </a:solidFill>
          <a:latin typeface="+mn-lt"/>
          <a:ea typeface="+mn-ea"/>
          <a:cs typeface="+mn-cs"/>
        </a:defRPr>
      </a:lvl1pPr>
      <a:lvl2pPr marL="207963" indent="-207963" algn="l" defTabSz="914400" rtl="0" eaLnBrk="1" latinLnBrk="0" hangingPunct="1">
        <a:lnSpc>
          <a:spcPts val="2750"/>
        </a:lnSpc>
        <a:spcBef>
          <a:spcPts val="0"/>
        </a:spcBef>
        <a:spcAft>
          <a:spcPts val="600"/>
        </a:spcAft>
        <a:buClr>
          <a:srgbClr val="FE7312"/>
        </a:buClr>
        <a:buSzPct val="75000"/>
        <a:buFont typeface=".Lucida Grande UI Regular"/>
        <a:buChar char="►"/>
        <a:defRPr sz="2200" kern="1200">
          <a:solidFill>
            <a:srgbClr val="062D5C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ts val="2750"/>
        </a:lnSpc>
        <a:spcBef>
          <a:spcPts val="0"/>
        </a:spcBef>
        <a:spcAft>
          <a:spcPts val="600"/>
        </a:spcAft>
        <a:buClr>
          <a:srgbClr val="463796"/>
        </a:buClr>
        <a:buSzPct val="100000"/>
        <a:buFont typeface="Arial" panose="020B0604020202020204" pitchFamily="34" charset="0"/>
        <a:buNone/>
        <a:defRPr sz="1800" kern="1200">
          <a:solidFill>
            <a:srgbClr val="062D5C"/>
          </a:solidFill>
          <a:latin typeface="+mn-lt"/>
          <a:ea typeface="+mn-ea"/>
          <a:cs typeface="+mn-cs"/>
        </a:defRPr>
      </a:lvl3pPr>
      <a:lvl4pPr marL="207963" indent="-207963" algn="l" defTabSz="914400" rtl="0" eaLnBrk="1" latinLnBrk="0" hangingPunct="1">
        <a:lnSpc>
          <a:spcPts val="2250"/>
        </a:lnSpc>
        <a:spcBef>
          <a:spcPts val="0"/>
        </a:spcBef>
        <a:spcAft>
          <a:spcPts val="600"/>
        </a:spcAft>
        <a:buClr>
          <a:srgbClr val="FE7312"/>
        </a:buClr>
        <a:buSzPct val="60000"/>
        <a:buFont typeface=".Lucida Grande UI Regular"/>
        <a:buChar char="►"/>
        <a:defRPr sz="1800" kern="1200">
          <a:solidFill>
            <a:srgbClr val="062D5C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ts val="2250"/>
        </a:lnSpc>
        <a:spcBef>
          <a:spcPts val="0"/>
        </a:spcBef>
        <a:spcAft>
          <a:spcPts val="600"/>
        </a:spcAft>
        <a:buClr>
          <a:srgbClr val="463796"/>
        </a:buClr>
        <a:buFont typeface="Arial" panose="020B0604020202020204" pitchFamily="34" charset="0"/>
        <a:buNone/>
        <a:defRPr sz="1800" kern="1200">
          <a:solidFill>
            <a:srgbClr val="062D5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34" userDrawn="1">
          <p15:clr>
            <a:srgbClr val="F26B43"/>
          </p15:clr>
        </p15:guide>
        <p15:guide id="2" orient="horz" pos="232" userDrawn="1">
          <p15:clr>
            <a:srgbClr val="F26B43"/>
          </p15:clr>
        </p15:guide>
        <p15:guide id="3" pos="7446" userDrawn="1">
          <p15:clr>
            <a:srgbClr val="F26B43"/>
          </p15:clr>
        </p15:guide>
        <p15:guide id="4" orient="horz" pos="4088" userDrawn="1">
          <p15:clr>
            <a:srgbClr val="F26B43"/>
          </p15:clr>
        </p15:guide>
        <p15:guide id="5" orient="horz" pos="1139" userDrawn="1">
          <p15:clr>
            <a:srgbClr val="F26B43"/>
          </p15:clr>
        </p15:guide>
        <p15:guide id="6" pos="3409" userDrawn="1">
          <p15:clr>
            <a:srgbClr val="F26B43"/>
          </p15:clr>
        </p15:guide>
        <p15:guide id="7" pos="3182" userDrawn="1">
          <p15:clr>
            <a:srgbClr val="F26B43"/>
          </p15:clr>
        </p15:guide>
        <p15:guide id="8" pos="633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entura.designmuseum.org/2020/09/15/design-ventura-winning-product-2019-creative-unblocks-2/" TargetMode="External"/><Relationship Id="rId2" Type="http://schemas.openxmlformats.org/officeDocument/2006/relationships/hyperlink" Target="https://ventura.designmuseum.org/2019/07/17/design-ventura-winning-product-2018-active-snap/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s://ventura.designmuseum.org/2021/06/21/design-ventura-winning-product-2020-sow-beautiful/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ventura.designmuseum.org/resources/sustainable-materials/" TargetMode="Externa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ventura.designmuseum.org/resources/design-museum-shop-information/" TargetMode="External"/><Relationship Id="rId2" Type="http://schemas.openxmlformats.org/officeDocument/2006/relationships/hyperlink" Target="https://player.vimeo.com/video/226438544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jpeg"/><Relationship Id="rId5" Type="http://schemas.openxmlformats.org/officeDocument/2006/relationships/hyperlink" Target="https://designmuseumshop.com/" TargetMode="External"/><Relationship Id="rId4" Type="http://schemas.openxmlformats.org/officeDocument/2006/relationships/hyperlink" Target="https://ventura.designmuseum.org/resources/design-museum-shop-factsheet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design_ventura/" TargetMode="External"/><Relationship Id="rId2" Type="http://schemas.openxmlformats.org/officeDocument/2006/relationships/hyperlink" Target="https://twitter.com/DesignVentura" TargetMode="Externa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facebook.com/Design-Ventura-105536560908196/?modal=composer&amp;notif_id=1574356942113767&amp;notif_t=aymt_upsell_tip&amp;ref=noti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layer.vimeo.com/video/341342256" TargetMode="Externa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ventura.designmuseum.org/2018/03/09/petal-pot/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574" y="2140132"/>
            <a:ext cx="6541843" cy="1110691"/>
          </a:xfrm>
        </p:spPr>
        <p:txBody>
          <a:bodyPr/>
          <a:lstStyle/>
          <a:p>
            <a:r>
              <a:rPr lang="en-GB" dirty="0"/>
              <a:t>Design Ventura 2021-22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Launch Presentation</a:t>
            </a:r>
          </a:p>
        </p:txBody>
      </p:sp>
    </p:spTree>
    <p:extLst>
      <p:ext uri="{BB962C8B-B14F-4D97-AF65-F5344CB8AC3E}">
        <p14:creationId xmlns:p14="http://schemas.microsoft.com/office/powerpoint/2010/main" val="3123368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Design Ventura Past Winners</a:t>
            </a:r>
            <a:r>
              <a:rPr lang="en-GB" b="0" dirty="0"/>
              <a:t>​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5428993" y="1825625"/>
            <a:ext cx="4919693" cy="4351338"/>
          </a:xfrm>
        </p:spPr>
        <p:txBody>
          <a:bodyPr/>
          <a:lstStyle/>
          <a:p>
            <a:pPr fontAlgn="base"/>
            <a:r>
              <a:rPr lang="en-GB" sz="2000" u="sng" dirty="0"/>
              <a:t>2018</a:t>
            </a:r>
            <a:r>
              <a:rPr lang="en-GB" sz="2000" dirty="0"/>
              <a:t> </a:t>
            </a:r>
            <a:r>
              <a:rPr lang="en-US" sz="2000" dirty="0"/>
              <a:t>​</a:t>
            </a:r>
            <a:br>
              <a:rPr lang="en-US" sz="2000" dirty="0"/>
            </a:br>
            <a:r>
              <a:rPr lang="en-GB" sz="2000" dirty="0"/>
              <a:t>Active Snap </a:t>
            </a:r>
            <a:r>
              <a:rPr lang="en-US" sz="2000" dirty="0"/>
              <a:t>​</a:t>
            </a:r>
            <a:br>
              <a:rPr lang="en-US" sz="2000" dirty="0"/>
            </a:br>
            <a:r>
              <a:rPr lang="en-GB" sz="2000" dirty="0"/>
              <a:t>Simon </a:t>
            </a:r>
            <a:r>
              <a:rPr lang="en-GB" sz="2000" dirty="0" err="1"/>
              <a:t>Balle</a:t>
            </a:r>
            <a:r>
              <a:rPr lang="en-GB" sz="2000" dirty="0"/>
              <a:t> All-Through School </a:t>
            </a:r>
            <a:r>
              <a:rPr lang="en-US" sz="2000" dirty="0"/>
              <a:t>​</a:t>
            </a:r>
            <a:br>
              <a:rPr lang="en-US" sz="2000" dirty="0"/>
            </a:br>
            <a:r>
              <a:rPr lang="en-GB" sz="2000" dirty="0"/>
              <a:t>A version of the game snap that gets players active</a:t>
            </a:r>
            <a:r>
              <a:rPr lang="en-US" sz="2000" dirty="0"/>
              <a:t>​</a:t>
            </a:r>
            <a:br>
              <a:rPr lang="en-US" sz="2000" dirty="0"/>
            </a:br>
            <a:r>
              <a:rPr lang="en-GB" sz="2000" dirty="0">
                <a:solidFill>
                  <a:srgbClr val="FE7312"/>
                </a:solidFill>
              </a:rPr>
              <a:t>Materials: Car</a:t>
            </a:r>
            <a:r>
              <a:rPr lang="en-US" sz="2000" dirty="0">
                <a:solidFill>
                  <a:srgbClr val="FE7312"/>
                </a:solidFill>
              </a:rPr>
              <a:t>​</a:t>
            </a:r>
            <a:r>
              <a:rPr lang="en-GB" sz="2000" dirty="0">
                <a:solidFill>
                  <a:srgbClr val="FE7312"/>
                </a:solidFill>
              </a:rPr>
              <a:t>d</a:t>
            </a:r>
            <a:br>
              <a:rPr lang="en-GB" sz="2000" dirty="0">
                <a:solidFill>
                  <a:srgbClr val="FE7312"/>
                </a:solidFill>
              </a:rPr>
            </a:br>
            <a:r>
              <a:rPr lang="en-GB" sz="2000" dirty="0">
                <a:solidFill>
                  <a:srgbClr val="FE7312"/>
                </a:solidFill>
                <a:hlinkClick r:id="rId2"/>
              </a:rPr>
              <a:t>Read their story</a:t>
            </a:r>
            <a:endParaRPr lang="en-GB" sz="2000" dirty="0"/>
          </a:p>
          <a:p>
            <a:pPr fontAlgn="base"/>
            <a:r>
              <a:rPr lang="en-GB" sz="2000" u="sng" dirty="0"/>
              <a:t>2019</a:t>
            </a:r>
            <a:r>
              <a:rPr lang="en-US" sz="2000" dirty="0"/>
              <a:t>​</a:t>
            </a:r>
            <a:br>
              <a:rPr lang="en-US" sz="2000" dirty="0"/>
            </a:br>
            <a:r>
              <a:rPr lang="en-GB" sz="2000" dirty="0"/>
              <a:t>Creative [Un]blocks </a:t>
            </a:r>
            <a:r>
              <a:rPr lang="en-US" sz="2000" dirty="0"/>
              <a:t>​</a:t>
            </a:r>
            <a:br>
              <a:rPr lang="en-US" sz="2000" dirty="0"/>
            </a:br>
            <a:r>
              <a:rPr lang="en-GB" sz="2000" dirty="0"/>
              <a:t>Twynham School</a:t>
            </a:r>
            <a:r>
              <a:rPr lang="en-US" sz="2000" dirty="0"/>
              <a:t>​</a:t>
            </a:r>
            <a:br>
              <a:rPr lang="en-US" sz="2000" dirty="0"/>
            </a:br>
            <a:r>
              <a:rPr lang="en-GB" sz="2000" dirty="0"/>
              <a:t>Dice that help combat creative block</a:t>
            </a:r>
            <a:r>
              <a:rPr lang="en-US" sz="2000" dirty="0"/>
              <a:t>​</a:t>
            </a:r>
            <a:br>
              <a:rPr lang="en-US" sz="2000" dirty="0"/>
            </a:br>
            <a:r>
              <a:rPr lang="en-GB" sz="2000" dirty="0">
                <a:solidFill>
                  <a:srgbClr val="FE7312"/>
                </a:solidFill>
              </a:rPr>
              <a:t>Materials: Wooden blocks and cardboard </a:t>
            </a:r>
            <a:br>
              <a:rPr lang="en-GB" sz="2000" dirty="0">
                <a:solidFill>
                  <a:srgbClr val="FE7312"/>
                </a:solidFill>
              </a:rPr>
            </a:br>
            <a:r>
              <a:rPr lang="en-GB" sz="2000" dirty="0">
                <a:solidFill>
                  <a:srgbClr val="FE7312"/>
                </a:solidFill>
              </a:rPr>
              <a:t>packaging</a:t>
            </a:r>
            <a:br>
              <a:rPr lang="en-GB" sz="2000" dirty="0">
                <a:solidFill>
                  <a:srgbClr val="FE7312"/>
                </a:solidFill>
              </a:rPr>
            </a:br>
            <a:r>
              <a:rPr lang="en-GB" sz="2000" dirty="0">
                <a:solidFill>
                  <a:srgbClr val="FE7312"/>
                </a:solidFill>
                <a:hlinkClick r:id="rId3"/>
              </a:rPr>
              <a:t>Read their story</a:t>
            </a:r>
            <a:endParaRPr lang="en-US" sz="2000" dirty="0">
              <a:solidFill>
                <a:srgbClr val="FE7312"/>
              </a:solidFill>
            </a:endParaRPr>
          </a:p>
          <a:p>
            <a:pPr fontAlgn="base"/>
            <a:r>
              <a:rPr lang="en-GB" sz="2000" dirty="0"/>
              <a:t>​</a:t>
            </a:r>
          </a:p>
          <a:p>
            <a:pPr fontAlgn="base"/>
            <a:r>
              <a:rPr lang="en-GB" sz="2000" dirty="0"/>
              <a:t>​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4294967295"/>
          </p:nvPr>
        </p:nvSpPr>
        <p:spPr>
          <a:xfrm>
            <a:off x="371475" y="820952"/>
            <a:ext cx="9501188" cy="432000"/>
          </a:xfrm>
        </p:spPr>
        <p:txBody>
          <a:bodyPr/>
          <a:lstStyle/>
          <a:p>
            <a:r>
              <a:rPr lang="en-GB" dirty="0">
                <a:solidFill>
                  <a:srgbClr val="FE7312"/>
                </a:solidFill>
              </a:rPr>
              <a:t>2010-2021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3C5708E1-1AF5-8846-8348-8B28C76C0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624" y="1902545"/>
            <a:ext cx="2997200" cy="197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8E9E9C00-A17C-49C5-89D6-9614049B8B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624" y="3877395"/>
            <a:ext cx="2997200" cy="198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707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Design Ventura Past Winners</a:t>
            </a:r>
            <a:r>
              <a:rPr lang="en-GB" b="0" dirty="0"/>
              <a:t>​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5428993" y="1825625"/>
            <a:ext cx="4919693" cy="4351338"/>
          </a:xfrm>
        </p:spPr>
        <p:txBody>
          <a:bodyPr/>
          <a:lstStyle/>
          <a:p>
            <a:pPr fontAlgn="base"/>
            <a:r>
              <a:rPr lang="en-GB" sz="2000" u="sng" dirty="0"/>
              <a:t>2020</a:t>
            </a:r>
            <a:r>
              <a:rPr lang="en-GB" sz="2000" dirty="0"/>
              <a:t> </a:t>
            </a:r>
            <a:r>
              <a:rPr lang="en-US" sz="2000" dirty="0"/>
              <a:t>​</a:t>
            </a:r>
            <a:br>
              <a:rPr lang="en-US" sz="2000" dirty="0"/>
            </a:br>
            <a:r>
              <a:rPr lang="en-GB" sz="2000" dirty="0"/>
              <a:t>Sow Beautiful</a:t>
            </a:r>
            <a:r>
              <a:rPr lang="en-US" sz="2000" dirty="0"/>
              <a:t>​</a:t>
            </a:r>
            <a:br>
              <a:rPr lang="en-US" sz="2000" dirty="0"/>
            </a:br>
            <a:r>
              <a:rPr lang="en-GB" sz="2000" dirty="0"/>
              <a:t>Heckmondwike Grammar School </a:t>
            </a:r>
            <a:br>
              <a:rPr lang="en-US" sz="2000" dirty="0"/>
            </a:br>
            <a:r>
              <a:rPr lang="en-GB" sz="2000" dirty="0"/>
              <a:t>A seed cannon to create a source of pollen for bees and help combat bee decline.</a:t>
            </a:r>
            <a:br>
              <a:rPr lang="en-US" sz="2000" dirty="0"/>
            </a:br>
            <a:r>
              <a:rPr lang="en-GB" sz="2000" dirty="0">
                <a:solidFill>
                  <a:srgbClr val="FE7312"/>
                </a:solidFill>
              </a:rPr>
              <a:t>Materials: Card</a:t>
            </a:r>
            <a:r>
              <a:rPr lang="en-US" sz="2000" dirty="0">
                <a:solidFill>
                  <a:srgbClr val="FE7312"/>
                </a:solidFill>
              </a:rPr>
              <a:t>​, biodegradable balloon, wildflower seeds</a:t>
            </a:r>
            <a:br>
              <a:rPr lang="en-US" sz="2000" dirty="0">
                <a:solidFill>
                  <a:srgbClr val="FE7312"/>
                </a:solidFill>
              </a:rPr>
            </a:br>
            <a:r>
              <a:rPr lang="en-US" sz="2000" dirty="0">
                <a:solidFill>
                  <a:srgbClr val="FE7312"/>
                </a:solidFill>
                <a:hlinkClick r:id="rId2"/>
              </a:rPr>
              <a:t>Read their story</a:t>
            </a:r>
            <a:endParaRPr lang="en-GB" sz="2000" dirty="0"/>
          </a:p>
          <a:p>
            <a:pPr fontAlgn="base"/>
            <a:r>
              <a:rPr lang="en-GB" sz="2000" u="sng" dirty="0"/>
              <a:t>2021-22</a:t>
            </a:r>
            <a:br>
              <a:rPr lang="en-US" sz="2000" dirty="0"/>
            </a:br>
            <a:r>
              <a:rPr lang="en-GB" sz="2000" dirty="0"/>
              <a:t>​Could it be you?</a:t>
            </a:r>
          </a:p>
          <a:p>
            <a:pPr fontAlgn="base"/>
            <a:r>
              <a:rPr lang="en-GB" sz="2000" dirty="0"/>
              <a:t>​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4294967295"/>
          </p:nvPr>
        </p:nvSpPr>
        <p:spPr>
          <a:xfrm>
            <a:off x="371475" y="820952"/>
            <a:ext cx="9501188" cy="432000"/>
          </a:xfrm>
        </p:spPr>
        <p:txBody>
          <a:bodyPr/>
          <a:lstStyle/>
          <a:p>
            <a:r>
              <a:rPr lang="en-GB" dirty="0">
                <a:solidFill>
                  <a:srgbClr val="FE7312"/>
                </a:solidFill>
              </a:rPr>
              <a:t>2010-2021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11B300A2-2165-43E4-AAFE-ABC9A1201E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12" y="1902544"/>
            <a:ext cx="2968212" cy="207465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7CB5F50-F8C1-4A0B-A89C-8D955B3A0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182" y="3899576"/>
            <a:ext cx="3635071" cy="272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573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43" t="2489" r="2942" b="5373"/>
          <a:stretch/>
        </p:blipFill>
        <p:spPr>
          <a:xfrm>
            <a:off x="7154863" y="-25200"/>
            <a:ext cx="5040000" cy="6899276"/>
          </a:xfr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71475" y="355293"/>
            <a:ext cx="6609895" cy="411623"/>
          </a:xfrm>
        </p:spPr>
        <p:txBody>
          <a:bodyPr/>
          <a:lstStyle/>
          <a:p>
            <a:r>
              <a:rPr lang="en-GB" dirty="0"/>
              <a:t>Top tips for creating a winning idea</a:t>
            </a:r>
            <a:r>
              <a:rPr lang="en-GB" b="0" dirty="0"/>
              <a:t>​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4294967295"/>
          </p:nvPr>
        </p:nvSpPr>
        <p:spPr>
          <a:xfrm>
            <a:off x="371476" y="1553030"/>
            <a:ext cx="6408000" cy="4936670"/>
          </a:xfrm>
        </p:spPr>
        <p:txBody>
          <a:bodyPr/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dirty="0"/>
              <a:t>Work as a team - be good listeners and contributors</a:t>
            </a:r>
            <a:r>
              <a:rPr lang="en-US" dirty="0"/>
              <a:t>​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dirty="0"/>
              <a:t>Show an understanding of sustainable design</a:t>
            </a:r>
            <a:r>
              <a:rPr lang="en-US" dirty="0"/>
              <a:t>​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dirty="0"/>
              <a:t>Appeal to Design Museum Shop customers rather than general retailers</a:t>
            </a:r>
            <a:r>
              <a:rPr lang="en-US" dirty="0"/>
              <a:t>​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dirty="0"/>
              <a:t>Use readily available materials and simple manufacturing processes that are achievable for £7 per product</a:t>
            </a:r>
            <a:r>
              <a:rPr lang="en-US" dirty="0"/>
              <a:t>​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dirty="0"/>
              <a:t>The winning products since 2010 have been </a:t>
            </a:r>
            <a:r>
              <a:rPr lang="en-GB" u="sng" dirty="0"/>
              <a:t>simple</a:t>
            </a:r>
            <a:r>
              <a:rPr lang="en-GB" dirty="0"/>
              <a:t> and </a:t>
            </a:r>
            <a:r>
              <a:rPr lang="en-GB" u="sng" dirty="0"/>
              <a:t>original</a:t>
            </a:r>
            <a:r>
              <a:rPr lang="en-GB" dirty="0"/>
              <a:t> ideas​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>
                <a:solidFill>
                  <a:srgbClr val="FE7312"/>
                </a:solidFill>
              </a:rPr>
              <a:t>From the Design Museum team ​</a:t>
            </a:r>
          </a:p>
        </p:txBody>
      </p:sp>
    </p:spTree>
    <p:extLst>
      <p:ext uri="{BB962C8B-B14F-4D97-AF65-F5344CB8AC3E}">
        <p14:creationId xmlns:p14="http://schemas.microsoft.com/office/powerpoint/2010/main" val="133004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71476" y="355293"/>
            <a:ext cx="6522810" cy="411623"/>
          </a:xfrm>
        </p:spPr>
        <p:txBody>
          <a:bodyPr/>
          <a:lstStyle/>
          <a:p>
            <a:r>
              <a:rPr lang="en-GB" dirty="0"/>
              <a:t>Top tips for creating a winning idea</a:t>
            </a:r>
            <a:r>
              <a:rPr lang="en-GB" b="0" dirty="0"/>
              <a:t>​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4294967295"/>
          </p:nvPr>
        </p:nvSpPr>
        <p:spPr>
          <a:xfrm>
            <a:off x="336550" y="1252952"/>
            <a:ext cx="6408000" cy="4664075"/>
          </a:xfrm>
        </p:spPr>
        <p:txBody>
          <a:bodyPr/>
          <a:lstStyle/>
          <a:p>
            <a:pPr fontAlgn="base"/>
            <a:r>
              <a:rPr lang="en-GB" sz="2000" b="1" dirty="0"/>
              <a:t> Simple means:</a:t>
            </a:r>
            <a:r>
              <a:rPr lang="en-US" sz="2000" dirty="0"/>
              <a:t>​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000" dirty="0"/>
              <a:t>An idea that is easy to understand and use​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000" dirty="0"/>
              <a:t>One main manufacturing process such as die-cutting, laser cutting or printing</a:t>
            </a:r>
            <a:r>
              <a:rPr lang="en-US" sz="2000" dirty="0"/>
              <a:t>​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000" dirty="0"/>
              <a:t>One or two key materials such as card or wood</a:t>
            </a:r>
            <a:r>
              <a:rPr lang="en-US" sz="2000" dirty="0"/>
              <a:t>​, </a:t>
            </a:r>
            <a:r>
              <a:rPr lang="en-US" sz="2000" dirty="0">
                <a:hlinkClick r:id="rId2"/>
              </a:rPr>
              <a:t>see sustainable materials sheet</a:t>
            </a:r>
            <a:endParaRPr lang="en-US" sz="2000" dirty="0"/>
          </a:p>
          <a:p>
            <a:pPr fontAlgn="base"/>
            <a:r>
              <a:rPr lang="en-GB" sz="2000" b="1" dirty="0"/>
              <a:t>Original means:</a:t>
            </a:r>
            <a:r>
              <a:rPr lang="en-US" sz="2000" dirty="0"/>
              <a:t>​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000" dirty="0"/>
              <a:t>It stands out from other competition entries</a:t>
            </a:r>
            <a:r>
              <a:rPr lang="en-US" sz="2000" dirty="0"/>
              <a:t>​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000" dirty="0"/>
              <a:t>Clear concept that relates to the brief</a:t>
            </a:r>
            <a:r>
              <a:rPr lang="en-US" sz="2000" dirty="0"/>
              <a:t>​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000" dirty="0"/>
              <a:t>Appeals specifically to Design Museum Shop customers</a:t>
            </a:r>
            <a:r>
              <a:rPr lang="en-US" sz="2000" dirty="0"/>
              <a:t>​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>
                <a:solidFill>
                  <a:srgbClr val="FE7312"/>
                </a:solidFill>
              </a:rPr>
              <a:t>From the Design Museum team ​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C31F5A60-D3FA-614C-8B26-CAEAE6FD6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-114015"/>
            <a:ext cx="5037137" cy="690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C85363-B339-2A4C-8134-9E99095C0BE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807877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71475" y="355293"/>
            <a:ext cx="6566353" cy="411623"/>
          </a:xfrm>
        </p:spPr>
        <p:txBody>
          <a:bodyPr/>
          <a:lstStyle/>
          <a:p>
            <a:r>
              <a:rPr lang="en-GB" dirty="0"/>
              <a:t>Top tips for creating a winning idea</a:t>
            </a:r>
            <a:r>
              <a:rPr lang="en-GB" b="0" dirty="0"/>
              <a:t>​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4294967295"/>
          </p:nvPr>
        </p:nvSpPr>
        <p:spPr>
          <a:xfrm>
            <a:off x="371476" y="1825624"/>
            <a:ext cx="6408000" cy="4664075"/>
          </a:xfrm>
        </p:spPr>
        <p:txBody>
          <a:bodyPr/>
          <a:lstStyle/>
          <a:p>
            <a:pPr fontAlgn="base"/>
            <a:r>
              <a:rPr lang="en-GB" b="1" dirty="0"/>
              <a:t>We do not want to see:</a:t>
            </a:r>
            <a:r>
              <a:rPr lang="en-US" dirty="0"/>
              <a:t>​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dirty="0"/>
              <a:t>Masks, desk tidies, pencil cases, earphone wraps, mug cosies, mobile phone cases and holders</a:t>
            </a:r>
            <a:r>
              <a:rPr lang="en-US" dirty="0"/>
              <a:t>​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dirty="0"/>
              <a:t>Injection moulding or other expensive materials or processes</a:t>
            </a:r>
            <a:r>
              <a:rPr lang="en-US" dirty="0"/>
              <a:t>​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>
                <a:solidFill>
                  <a:srgbClr val="FE7312"/>
                </a:solidFill>
              </a:rPr>
              <a:t>From the Design Museum team ​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488F628-A5B9-8E46-885F-4C7ACD8796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06C06BB9-9C44-754C-B43E-275B95488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-23814"/>
            <a:ext cx="5037137" cy="690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952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Design Ventura 2021-22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71476" y="1306988"/>
            <a:ext cx="6408000" cy="5182711"/>
          </a:xfrm>
        </p:spPr>
        <p:txBody>
          <a:bodyPr/>
          <a:lstStyle/>
          <a:p>
            <a:pPr>
              <a:defRPr/>
            </a:pPr>
            <a:br>
              <a:rPr lang="en-GB" altLang="en-US" b="1" dirty="0">
                <a:solidFill>
                  <a:schemeClr val="bg1"/>
                </a:solidFill>
              </a:rPr>
            </a:br>
            <a:r>
              <a:rPr lang="en-GB" altLang="en-US" b="1" dirty="0">
                <a:solidFill>
                  <a:schemeClr val="bg1"/>
                </a:solidFill>
              </a:rPr>
              <a:t>8 Sept: </a:t>
            </a:r>
            <a:r>
              <a:rPr lang="en-GB" altLang="en-US" dirty="0">
                <a:latin typeface="DMSchulbuch" panose="02000503080000020004" pitchFamily="2" charset="0"/>
                <a:ea typeface="ＭＳ Ｐゴシック" panose="020B0600070205080204" pitchFamily="34" charset="-128"/>
                <a:cs typeface="DMSchulbuch" panose="02000503080000020004" pitchFamily="2" charset="0"/>
              </a:rPr>
              <a:t>Brief setter announced</a:t>
            </a:r>
          </a:p>
          <a:p>
            <a:pPr>
              <a:defRPr/>
            </a:pPr>
            <a:r>
              <a:rPr lang="en-GB" altLang="en-US" b="1" dirty="0">
                <a:solidFill>
                  <a:schemeClr val="bg1"/>
                </a:solidFill>
              </a:rPr>
              <a:t>14 Sept – 17 Dec: </a:t>
            </a:r>
            <a:r>
              <a:rPr lang="en-GB" altLang="en-US" dirty="0">
                <a:latin typeface="DMSchulbuch" panose="02000503080000020004" pitchFamily="2" charset="0"/>
                <a:ea typeface="ＭＳ Ｐゴシック" panose="020B0600070205080204" pitchFamily="34" charset="-128"/>
                <a:cs typeface="DMSchulbuch" panose="02000503080000020004" pitchFamily="2" charset="0"/>
              </a:rPr>
              <a:t>Museum workshops </a:t>
            </a:r>
          </a:p>
          <a:p>
            <a:pPr>
              <a:defRPr/>
            </a:pPr>
            <a:r>
              <a:rPr lang="en-GB" altLang="en-US" b="1" dirty="0">
                <a:solidFill>
                  <a:schemeClr val="bg1"/>
                </a:solidFill>
              </a:rPr>
              <a:t>14 Sept – Jan 2022: </a:t>
            </a:r>
            <a:r>
              <a:rPr lang="en-GB" altLang="en-US" dirty="0">
                <a:latin typeface="DMSchulbuch" panose="02000503080000020004" pitchFamily="2" charset="0"/>
                <a:ea typeface="ＭＳ Ｐゴシック" panose="020B0600070205080204" pitchFamily="34" charset="-128"/>
                <a:cs typeface="DMSchulbuch" panose="02000503080000020004" pitchFamily="2" charset="0"/>
              </a:rPr>
              <a:t>Online &amp; in school workshops</a:t>
            </a:r>
          </a:p>
          <a:p>
            <a:pPr>
              <a:defRPr/>
            </a:pPr>
            <a:r>
              <a:rPr lang="en-GB" altLang="en-US" b="1" dirty="0">
                <a:solidFill>
                  <a:schemeClr val="bg1"/>
                </a:solidFill>
              </a:rPr>
              <a:t>15 Sept – 6 Oct: </a:t>
            </a:r>
            <a:r>
              <a:rPr lang="en-GB" altLang="en-US" dirty="0">
                <a:latin typeface="DMSchulbuch" panose="02000503080000020004" pitchFamily="2" charset="0"/>
                <a:ea typeface="ＭＳ Ｐゴシック" panose="020B0600070205080204" pitchFamily="34" charset="-128"/>
                <a:cs typeface="DMSchulbuch" panose="02000503080000020004" pitchFamily="2" charset="0"/>
              </a:rPr>
              <a:t>Weekly webinars</a:t>
            </a:r>
          </a:p>
          <a:p>
            <a:pPr>
              <a:defRPr/>
            </a:pPr>
            <a:r>
              <a:rPr lang="en-GB" altLang="en-US" b="1" dirty="0">
                <a:solidFill>
                  <a:schemeClr val="bg1"/>
                </a:solidFill>
              </a:rPr>
              <a:t>23 Feb 2022: </a:t>
            </a:r>
            <a:r>
              <a:rPr lang="en-GB" altLang="en-US" dirty="0">
                <a:latin typeface="DMSchulbuch" panose="02000503080000020004" pitchFamily="2" charset="0"/>
                <a:ea typeface="ＭＳ Ｐゴシック" panose="020B0600070205080204" pitchFamily="34" charset="-128"/>
                <a:cs typeface="DMSchulbuch" panose="02000503080000020004" pitchFamily="2" charset="0"/>
              </a:rPr>
              <a:t>Submission deadline</a:t>
            </a:r>
          </a:p>
          <a:p>
            <a:pPr>
              <a:defRPr/>
            </a:pPr>
            <a:r>
              <a:rPr lang="en-GB" altLang="en-US" b="1" dirty="0">
                <a:solidFill>
                  <a:schemeClr val="bg1"/>
                </a:solidFill>
              </a:rPr>
              <a:t>22 March 2022: </a:t>
            </a:r>
            <a:r>
              <a:rPr lang="en-GB" altLang="en-US" dirty="0">
                <a:latin typeface="DMSchulbuch" panose="02000503080000020004" pitchFamily="2" charset="0"/>
                <a:ea typeface="ＭＳ Ｐゴシック" panose="020B0600070205080204" pitchFamily="34" charset="-128"/>
                <a:cs typeface="DMSchulbuch" panose="02000503080000020004" pitchFamily="2" charset="0"/>
              </a:rPr>
              <a:t>Pitching Day, Winchester House</a:t>
            </a:r>
          </a:p>
          <a:p>
            <a:pPr>
              <a:defRPr/>
            </a:pPr>
            <a:r>
              <a:rPr lang="en-GB" altLang="en-US" b="1" dirty="0">
                <a:solidFill>
                  <a:schemeClr val="bg1"/>
                </a:solidFill>
              </a:rPr>
              <a:t>28 April 2022: </a:t>
            </a:r>
            <a:r>
              <a:rPr lang="en-GB" altLang="en-US" dirty="0">
                <a:latin typeface="DMSchulbuch" panose="02000503080000020004" pitchFamily="2" charset="0"/>
                <a:ea typeface="ＭＳ Ｐゴシック" panose="020B0600070205080204" pitchFamily="34" charset="-128"/>
                <a:cs typeface="DMSchulbuch" panose="02000503080000020004" pitchFamily="2" charset="0"/>
              </a:rPr>
              <a:t>Celebration Event, the Design Museum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Key Dates</a:t>
            </a:r>
          </a:p>
        </p:txBody>
      </p:sp>
    </p:spTree>
    <p:extLst>
      <p:ext uri="{BB962C8B-B14F-4D97-AF65-F5344CB8AC3E}">
        <p14:creationId xmlns:p14="http://schemas.microsoft.com/office/powerpoint/2010/main" val="741712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71475" y="355293"/>
            <a:ext cx="6609895" cy="411623"/>
          </a:xfrm>
        </p:spPr>
        <p:txBody>
          <a:bodyPr/>
          <a:lstStyle/>
          <a:p>
            <a:r>
              <a:rPr lang="en-GB" dirty="0"/>
              <a:t>Design Ventura 2021-22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4294967295"/>
          </p:nvPr>
        </p:nvSpPr>
        <p:spPr>
          <a:xfrm>
            <a:off x="371476" y="1553030"/>
            <a:ext cx="6408000" cy="4936670"/>
          </a:xfrm>
        </p:spPr>
        <p:txBody>
          <a:bodyPr/>
          <a:lstStyle/>
          <a:p>
            <a:pPr fontAlgn="base"/>
            <a:r>
              <a:rPr lang="en-GB" dirty="0"/>
              <a:t>We suggest you start by researching the Design Museum Shop and its customers. You can start with these:</a:t>
            </a:r>
            <a:r>
              <a:rPr lang="en-US" dirty="0"/>
              <a:t>​</a:t>
            </a:r>
          </a:p>
          <a:p>
            <a:pPr fontAlgn="base"/>
            <a:r>
              <a:rPr lang="en-GB" u="sng" dirty="0">
                <a:hlinkClick r:id="rId2"/>
              </a:rPr>
              <a:t>Shop film</a:t>
            </a:r>
            <a:r>
              <a:rPr lang="en-GB" dirty="0"/>
              <a:t>​</a:t>
            </a:r>
          </a:p>
          <a:p>
            <a:pPr fontAlgn="base"/>
            <a:r>
              <a:rPr lang="en-GB" dirty="0">
                <a:hlinkClick r:id="rId3"/>
              </a:rPr>
              <a:t>Shop presentation</a:t>
            </a:r>
            <a:endParaRPr lang="en-GB" dirty="0"/>
          </a:p>
          <a:p>
            <a:pPr fontAlgn="base"/>
            <a:r>
              <a:rPr lang="en-GB" dirty="0">
                <a:solidFill>
                  <a:srgbClr val="FE7312"/>
                </a:solidFill>
                <a:hlinkClick r:id="rId4"/>
              </a:rPr>
              <a:t>Shop fact sheet</a:t>
            </a:r>
            <a:endParaRPr lang="en-US" dirty="0">
              <a:solidFill>
                <a:srgbClr val="FE7312"/>
              </a:solidFill>
            </a:endParaRPr>
          </a:p>
          <a:p>
            <a:pPr fontAlgn="base"/>
            <a:r>
              <a:rPr lang="en-GB" u="sng" dirty="0">
                <a:hlinkClick r:id="rId5"/>
              </a:rPr>
              <a:t>DM Shop website</a:t>
            </a:r>
            <a:r>
              <a:rPr lang="en-GB" dirty="0"/>
              <a:t>​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>
                <a:solidFill>
                  <a:srgbClr val="FE7312"/>
                </a:solidFill>
              </a:rPr>
              <a:t>Getting Started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467DDC5F-9FAC-9542-8223-54892AAED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787" y="0"/>
            <a:ext cx="50022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398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4294967295"/>
          </p:nvPr>
        </p:nvSpPr>
        <p:spPr>
          <a:xfrm>
            <a:off x="371475" y="1528723"/>
            <a:ext cx="6408000" cy="4664075"/>
          </a:xfrm>
        </p:spPr>
        <p:txBody>
          <a:bodyPr/>
          <a:lstStyle/>
          <a:p>
            <a:pPr fontAlgn="base"/>
            <a:r>
              <a:rPr lang="en-GB" dirty="0"/>
              <a:t>Look in detail at the target user group you have chosen:</a:t>
            </a:r>
            <a:r>
              <a:rPr lang="en-US" dirty="0"/>
              <a:t>​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E7312"/>
                </a:solidFill>
              </a:rPr>
              <a:t>What are their needs?</a:t>
            </a:r>
            <a:r>
              <a:rPr lang="en-US" dirty="0">
                <a:solidFill>
                  <a:srgbClr val="FE7312"/>
                </a:solidFill>
              </a:rPr>
              <a:t>​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E7312"/>
                </a:solidFill>
              </a:rPr>
              <a:t>What do they do with their day?</a:t>
            </a:r>
            <a:r>
              <a:rPr lang="en-US" dirty="0">
                <a:solidFill>
                  <a:srgbClr val="FE7312"/>
                </a:solidFill>
              </a:rPr>
              <a:t>​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E7312"/>
                </a:solidFill>
              </a:rPr>
              <a:t>What problems or issues do they encounter? </a:t>
            </a:r>
            <a:r>
              <a:rPr lang="en-US" dirty="0">
                <a:solidFill>
                  <a:srgbClr val="FE7312"/>
                </a:solidFill>
              </a:rPr>
              <a:t>​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E7312"/>
                </a:solidFill>
              </a:rPr>
              <a:t>What products do they buy/use? </a:t>
            </a:r>
            <a:r>
              <a:rPr lang="en-US" dirty="0">
                <a:solidFill>
                  <a:srgbClr val="FE7312"/>
                </a:solidFill>
              </a:rPr>
              <a:t>​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E7312"/>
                </a:solidFill>
              </a:rPr>
              <a:t>How can this be improved? </a:t>
            </a:r>
            <a:r>
              <a:rPr lang="en-US" dirty="0">
                <a:solidFill>
                  <a:srgbClr val="FE7312"/>
                </a:solidFill>
              </a:rPr>
              <a:t>​</a:t>
            </a:r>
          </a:p>
        </p:txBody>
      </p:sp>
      <p:sp>
        <p:nvSpPr>
          <p:cNvPr id="12" name="Title 7">
            <a:extLst>
              <a:ext uri="{FF2B5EF4-FFF2-40B4-BE49-F238E27FC236}">
                <a16:creationId xmlns:a16="http://schemas.microsoft.com/office/drawing/2014/main" id="{9BF5EFA0-F073-174B-B083-525191B9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55293"/>
            <a:ext cx="6609895" cy="411623"/>
          </a:xfrm>
        </p:spPr>
        <p:txBody>
          <a:bodyPr/>
          <a:lstStyle/>
          <a:p>
            <a:r>
              <a:rPr lang="en-GB" dirty="0"/>
              <a:t>Design Ventura 2021-22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F579C52E-4E41-DA44-A2EA-220A9ED764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1475" y="820952"/>
            <a:ext cx="6408001" cy="432000"/>
          </a:xfrm>
        </p:spPr>
        <p:txBody>
          <a:bodyPr/>
          <a:lstStyle/>
          <a:p>
            <a:r>
              <a:rPr lang="en-GB" dirty="0">
                <a:solidFill>
                  <a:srgbClr val="FE7312"/>
                </a:solidFill>
              </a:rPr>
              <a:t>Getting Started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D32073A9-AC7E-BE4B-950C-564C0E4C5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787" y="0"/>
            <a:ext cx="50022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665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Get in touch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fontAlgn="base"/>
            <a:r>
              <a:rPr lang="en-GB" dirty="0"/>
              <a:t>Email </a:t>
            </a:r>
            <a:r>
              <a:rPr lang="en-US" dirty="0"/>
              <a:t>​</a:t>
            </a:r>
            <a:br>
              <a:rPr lang="en-US" dirty="0"/>
            </a:br>
            <a:r>
              <a:rPr lang="en-GB" dirty="0" err="1"/>
              <a:t>ventura@designmuseum.org</a:t>
            </a:r>
            <a:r>
              <a:rPr lang="en-US" dirty="0"/>
              <a:t>​</a:t>
            </a:r>
          </a:p>
          <a:p>
            <a:pPr fontAlgn="base"/>
            <a:r>
              <a:rPr lang="en-GB" dirty="0">
                <a:solidFill>
                  <a:srgbClr val="0F264A"/>
                </a:solidFill>
              </a:rPr>
              <a:t>Stay up to date​</a:t>
            </a:r>
            <a:br>
              <a:rPr lang="en-GB" dirty="0"/>
            </a:br>
            <a:r>
              <a:rPr lang="en-GB" dirty="0"/>
              <a:t>​</a:t>
            </a:r>
            <a:br>
              <a:rPr lang="en-GB" dirty="0"/>
            </a:br>
            <a:r>
              <a:rPr lang="en-GB" dirty="0"/>
              <a:t>Twitter </a:t>
            </a:r>
            <a:r>
              <a:rPr lang="en-GB" u="sng" dirty="0">
                <a:hlinkClick r:id="rId2"/>
              </a:rPr>
              <a:t>@DesignVentura</a:t>
            </a:r>
            <a:r>
              <a:rPr lang="en-GB" dirty="0"/>
              <a:t>​</a:t>
            </a:r>
            <a:br>
              <a:rPr lang="en-GB" dirty="0"/>
            </a:br>
            <a:r>
              <a:rPr lang="en-GB" dirty="0"/>
              <a:t>Instagram </a:t>
            </a:r>
            <a:r>
              <a:rPr lang="en-GB" u="sng" dirty="0">
                <a:hlinkClick r:id="rId3"/>
              </a:rPr>
              <a:t>@design_ventura</a:t>
            </a:r>
            <a:r>
              <a:rPr lang="en-GB" dirty="0"/>
              <a:t>​</a:t>
            </a:r>
            <a:br>
              <a:rPr lang="en-GB" dirty="0"/>
            </a:br>
            <a:r>
              <a:rPr lang="en-GB" dirty="0"/>
              <a:t>Facebook </a:t>
            </a:r>
            <a:r>
              <a:rPr lang="en-GB" u="sng" dirty="0">
                <a:hlinkClick r:id="rId4"/>
              </a:rPr>
              <a:t>Design Ventura</a:t>
            </a:r>
            <a:r>
              <a:rPr lang="en-GB" dirty="0"/>
              <a:t>​</a:t>
            </a:r>
          </a:p>
          <a:p>
            <a:pPr fontAlgn="base"/>
            <a:r>
              <a:rPr lang="en-GB" dirty="0"/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2534798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Design Ventura?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71476" y="1006209"/>
            <a:ext cx="6555797" cy="5236747"/>
          </a:xfrm>
        </p:spPr>
        <p:txBody>
          <a:bodyPr/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400" dirty="0"/>
              <a:t>Design and enterprise project for students in Years 9,10 and 11</a:t>
            </a:r>
            <a:endParaRPr lang="en-US" sz="24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400" dirty="0"/>
              <a:t>Students work in teams of 4-6 to answer a live brief set by a leading designer</a:t>
            </a:r>
            <a:r>
              <a:rPr lang="en-US" sz="2400" dirty="0"/>
              <a:t>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400" dirty="0"/>
              <a:t>Top ten shortlisted state school teams will pitch their ideas to a panel of expert judges</a:t>
            </a:r>
            <a:r>
              <a:rPr lang="en-US" sz="2400" dirty="0"/>
              <a:t>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400" dirty="0"/>
              <a:t>The top three international/independent schools will submit a 3-minute video pitch</a:t>
            </a:r>
            <a:r>
              <a:rPr lang="en-US" sz="2400" dirty="0"/>
              <a:t>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400" dirty="0"/>
              <a:t>The winning team will work with professional designers to develop their product for sale in the Design Museum Shop</a:t>
            </a:r>
            <a:r>
              <a:rPr lang="en-US" sz="2400" dirty="0"/>
              <a:t>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400" dirty="0"/>
              <a:t>Watch the </a:t>
            </a:r>
            <a:r>
              <a:rPr lang="en-GB" sz="2400" u="sng" dirty="0">
                <a:hlinkClick r:id="rId2"/>
              </a:rPr>
              <a:t>overview film </a:t>
            </a:r>
            <a:r>
              <a:rPr lang="en-GB" sz="2400" dirty="0"/>
              <a:t>​</a:t>
            </a:r>
          </a:p>
          <a:p>
            <a:pPr fontAlgn="base"/>
            <a:r>
              <a:rPr lang="en-GB" sz="2400" dirty="0"/>
              <a:t>​</a:t>
            </a:r>
          </a:p>
          <a:p>
            <a:pPr fontAlgn="base"/>
            <a:r>
              <a:rPr lang="en-GB" sz="2400" dirty="0"/>
              <a:t>​</a:t>
            </a:r>
          </a:p>
          <a:p>
            <a:pPr fontAlgn="base"/>
            <a:r>
              <a:rPr lang="en-GB" sz="2400" dirty="0"/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2980108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Design Ventura is a national and international competition </a:t>
            </a:r>
            <a:r>
              <a:rPr lang="en-GB" b="0" dirty="0"/>
              <a:t>​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4294967295"/>
          </p:nvPr>
        </p:nvSpPr>
        <p:spPr>
          <a:xfrm>
            <a:off x="371476" y="1825624"/>
            <a:ext cx="6408000" cy="4664075"/>
          </a:xfrm>
        </p:spPr>
        <p:txBody>
          <a:bodyPr/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dirty="0"/>
              <a:t>Now in its twelfth year </a:t>
            </a:r>
            <a:r>
              <a:rPr lang="en-US" dirty="0"/>
              <a:t>​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dirty="0"/>
              <a:t>Design Ventura has supported more than 108,200 students since its inception in 2010</a:t>
            </a:r>
            <a:r>
              <a:rPr lang="en-US" dirty="0"/>
              <a:t>​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dirty="0"/>
              <a:t>Quickly becoming a benchmark of design talent in schools </a:t>
            </a:r>
            <a:r>
              <a:rPr lang="en-US" dirty="0"/>
              <a:t>​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dirty="0"/>
              <a:t>10 student products have been made and sold in the Design Museum Shop raising more than £14,000 for charity</a:t>
            </a:r>
            <a:r>
              <a:rPr lang="en-US" dirty="0"/>
              <a:t>​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1290973-C723-BE46-ACC0-8C4E39DA2F8E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" r="423"/>
          <a:stretch>
            <a:fillRect/>
          </a:stretch>
        </p:blipFill>
        <p:spPr bwMode="auto">
          <a:xfrm>
            <a:off x="7154863" y="0"/>
            <a:ext cx="5037137" cy="689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907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Design Ventura 20201-22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4294967295"/>
          </p:nvPr>
        </p:nvSpPr>
        <p:spPr>
          <a:xfrm>
            <a:off x="371475" y="1694995"/>
            <a:ext cx="6408000" cy="4664075"/>
          </a:xfrm>
        </p:spPr>
        <p:txBody>
          <a:bodyPr/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dirty="0"/>
              <a:t>Be inspired by your senses to create a product that improves everyday life</a:t>
            </a:r>
            <a:r>
              <a:rPr lang="en-US" dirty="0"/>
              <a:t>​</a:t>
            </a:r>
            <a:endParaRPr lang="en-GB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dirty="0"/>
              <a:t>Can be sold for around £15 and should cost about £7 per product to make </a:t>
            </a:r>
            <a:r>
              <a:rPr lang="en-US" dirty="0"/>
              <a:t>​</a:t>
            </a:r>
            <a:endParaRPr lang="en-GB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dirty="0"/>
              <a:t>Can be sold in the Design Museum Shop and is targeted at a specified audience​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dirty="0"/>
              <a:t>Must demonstrate sustainable design and simple manufacturing processes</a:t>
            </a:r>
            <a:r>
              <a:rPr lang="en-US" dirty="0"/>
              <a:t>​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>
                <a:solidFill>
                  <a:srgbClr val="FE7312"/>
                </a:solidFill>
              </a:rPr>
              <a:t>Student Brief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157FD596-D181-0E4B-8FD1-6062775ADA96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4" b="4344"/>
          <a:stretch>
            <a:fillRect/>
          </a:stretch>
        </p:blipFill>
        <p:spPr bwMode="auto">
          <a:xfrm>
            <a:off x="6986638" y="0"/>
            <a:ext cx="5205362" cy="712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560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Design Ventura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511399" y="3224639"/>
            <a:ext cx="9169200" cy="1318847"/>
          </a:xfrm>
        </p:spPr>
        <p:txBody>
          <a:bodyPr/>
          <a:lstStyle/>
          <a:p>
            <a:r>
              <a:rPr lang="en-GB" dirty="0"/>
              <a:t>Past Winners</a:t>
            </a:r>
          </a:p>
        </p:txBody>
      </p:sp>
    </p:spTree>
    <p:extLst>
      <p:ext uri="{BB962C8B-B14F-4D97-AF65-F5344CB8AC3E}">
        <p14:creationId xmlns:p14="http://schemas.microsoft.com/office/powerpoint/2010/main" val="3623459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Design Ventura Past Winners</a:t>
            </a:r>
            <a:r>
              <a:rPr lang="en-GB" b="0" dirty="0"/>
              <a:t>​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5428993" y="1825624"/>
            <a:ext cx="4905177" cy="4560661"/>
          </a:xfrm>
        </p:spPr>
        <p:txBody>
          <a:bodyPr/>
          <a:lstStyle/>
          <a:p>
            <a:pPr fontAlgn="base"/>
            <a:r>
              <a:rPr lang="en-GB" sz="2000" u="sng" dirty="0"/>
              <a:t>2010 </a:t>
            </a:r>
            <a:r>
              <a:rPr lang="en-GB" sz="2000" dirty="0"/>
              <a:t>​</a:t>
            </a:r>
            <a:br>
              <a:rPr lang="en-GB" sz="2000" dirty="0"/>
            </a:br>
            <a:r>
              <a:rPr lang="en-GB" sz="2000" dirty="0"/>
              <a:t>Dove bunting​</a:t>
            </a:r>
            <a:br>
              <a:rPr lang="en-GB" sz="2000" dirty="0"/>
            </a:br>
            <a:r>
              <a:rPr lang="en-GB" sz="2000" dirty="0"/>
              <a:t>Haberdashers’ Aske’s Hatcham College ​</a:t>
            </a:r>
            <a:br>
              <a:rPr lang="en-GB" sz="2000" dirty="0"/>
            </a:br>
            <a:r>
              <a:rPr lang="en-GB" sz="2000" dirty="0"/>
              <a:t>Carboard bunting you can personalise​</a:t>
            </a:r>
            <a:br>
              <a:rPr lang="en-GB" sz="2000" dirty="0"/>
            </a:br>
            <a:r>
              <a:rPr lang="en-GB" sz="2000" dirty="0">
                <a:solidFill>
                  <a:srgbClr val="FE7312"/>
                </a:solidFill>
              </a:rPr>
              <a:t>Materials: Card, paper and ribbon​</a:t>
            </a:r>
            <a:endParaRPr lang="en-GB" sz="2000" dirty="0"/>
          </a:p>
          <a:p>
            <a:pPr fontAlgn="base"/>
            <a:r>
              <a:rPr lang="en-GB" sz="2000" dirty="0"/>
              <a:t>​</a:t>
            </a:r>
            <a:br>
              <a:rPr lang="en-GB" sz="2000" dirty="0"/>
            </a:br>
            <a:r>
              <a:rPr lang="en-GB" sz="2000" u="sng" dirty="0"/>
              <a:t>2011 </a:t>
            </a:r>
            <a:r>
              <a:rPr lang="en-GB" sz="2000" dirty="0"/>
              <a:t>​</a:t>
            </a:r>
            <a:br>
              <a:rPr lang="en-GB" sz="2000" dirty="0"/>
            </a:br>
            <a:r>
              <a:rPr lang="en-GB" sz="2000" dirty="0" err="1"/>
              <a:t>Badoiiing</a:t>
            </a:r>
            <a:r>
              <a:rPr lang="en-GB" sz="2000" dirty="0"/>
              <a:t>​</a:t>
            </a:r>
            <a:br>
              <a:rPr lang="en-GB" sz="2000" dirty="0"/>
            </a:br>
            <a:r>
              <a:rPr lang="en-GB" sz="2000" dirty="0"/>
              <a:t>Walworth Academy ​</a:t>
            </a:r>
            <a:br>
              <a:rPr lang="en-GB" sz="2000" dirty="0"/>
            </a:br>
            <a:r>
              <a:rPr lang="en-GB" sz="2000" dirty="0"/>
              <a:t>A travel version of the game tiddlywinks​</a:t>
            </a:r>
            <a:br>
              <a:rPr lang="en-GB" sz="2000" dirty="0"/>
            </a:br>
            <a:r>
              <a:rPr lang="en-GB" sz="2000" dirty="0">
                <a:solidFill>
                  <a:srgbClr val="FE7312"/>
                </a:solidFill>
              </a:rPr>
              <a:t>Materials: Polypropylene sheet, travel card wallet and card​</a:t>
            </a:r>
            <a:br>
              <a:rPr lang="en-GB" sz="2000" dirty="0"/>
            </a:br>
            <a:r>
              <a:rPr lang="en-GB" sz="2000" dirty="0"/>
              <a:t>​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4294967295"/>
          </p:nvPr>
        </p:nvSpPr>
        <p:spPr>
          <a:xfrm>
            <a:off x="371475" y="820952"/>
            <a:ext cx="9501188" cy="432000"/>
          </a:xfrm>
        </p:spPr>
        <p:txBody>
          <a:bodyPr/>
          <a:lstStyle/>
          <a:p>
            <a:r>
              <a:rPr lang="en-GB" dirty="0">
                <a:solidFill>
                  <a:srgbClr val="FE7312"/>
                </a:solidFill>
              </a:rPr>
              <a:t>2010-2021</a:t>
            </a:r>
          </a:p>
        </p:txBody>
      </p:sp>
      <p:pic>
        <p:nvPicPr>
          <p:cNvPr id="3077" name="Picture 5">
            <a:extLst>
              <a:ext uri="{FF2B5EF4-FFF2-40B4-BE49-F238E27FC236}">
                <a16:creationId xmlns:a16="http://schemas.microsoft.com/office/drawing/2014/main" id="{EBCF4380-2567-1144-8BA6-8AD6DED0E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960" y="1537943"/>
            <a:ext cx="2996721" cy="224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EBA48224-5327-904D-A5A6-E291CCA7B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960" y="3787094"/>
            <a:ext cx="2996701" cy="224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396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Design Ventura Past Winners</a:t>
            </a:r>
            <a:r>
              <a:rPr lang="en-GB" b="0" dirty="0"/>
              <a:t>​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fontAlgn="base"/>
            <a:r>
              <a:rPr lang="en-GB" sz="2000" u="sng" dirty="0"/>
              <a:t>2012 </a:t>
            </a:r>
            <a:r>
              <a:rPr lang="en-GB" sz="2000" dirty="0"/>
              <a:t>​</a:t>
            </a:r>
            <a:br>
              <a:rPr lang="en-GB" sz="2000" dirty="0"/>
            </a:br>
            <a:r>
              <a:rPr lang="en-GB" sz="2000" dirty="0"/>
              <a:t>Pics Pins ​</a:t>
            </a:r>
            <a:br>
              <a:rPr lang="en-GB" sz="2000" dirty="0"/>
            </a:br>
            <a:r>
              <a:rPr lang="en-GB" sz="2000" dirty="0"/>
              <a:t>Trinity ​</a:t>
            </a:r>
            <a:br>
              <a:rPr lang="en-GB" sz="2000" dirty="0"/>
            </a:br>
            <a:r>
              <a:rPr lang="en-GB" sz="2000" dirty="0"/>
              <a:t>Mix and match London landmark badges​</a:t>
            </a:r>
            <a:br>
              <a:rPr lang="en-GB" sz="2000" dirty="0"/>
            </a:br>
            <a:r>
              <a:rPr lang="en-GB" sz="2000" dirty="0">
                <a:solidFill>
                  <a:srgbClr val="FE7312"/>
                </a:solidFill>
              </a:rPr>
              <a:t>Materials: Pin badges and card​</a:t>
            </a:r>
          </a:p>
          <a:p>
            <a:pPr fontAlgn="base"/>
            <a:endParaRPr lang="en-GB" sz="2000" dirty="0"/>
          </a:p>
          <a:p>
            <a:pPr fontAlgn="base"/>
            <a:r>
              <a:rPr lang="en-GB" sz="2000" u="sng" dirty="0"/>
              <a:t>2013 </a:t>
            </a:r>
            <a:r>
              <a:rPr lang="en-GB" sz="2000" dirty="0"/>
              <a:t>​</a:t>
            </a:r>
            <a:br>
              <a:rPr lang="en-GB" sz="2000" dirty="0"/>
            </a:br>
            <a:r>
              <a:rPr lang="en-GB" sz="2000" dirty="0" err="1"/>
              <a:t>Squeezeys</a:t>
            </a:r>
            <a:r>
              <a:rPr lang="en-GB" sz="2000" dirty="0"/>
              <a:t> ​</a:t>
            </a:r>
            <a:br>
              <a:rPr lang="en-GB" sz="2000" dirty="0"/>
            </a:br>
            <a:r>
              <a:rPr lang="en-GB" sz="2000" dirty="0"/>
              <a:t>Weald of Kent Grammar School ​</a:t>
            </a:r>
            <a:br>
              <a:rPr lang="en-GB" sz="2000" dirty="0"/>
            </a:br>
            <a:r>
              <a:rPr lang="en-GB" sz="2000" dirty="0"/>
              <a:t>London themed tube squeezers ​</a:t>
            </a:r>
            <a:br>
              <a:rPr lang="en-GB" sz="2000" dirty="0"/>
            </a:br>
            <a:r>
              <a:rPr lang="en-GB" sz="2000" dirty="0">
                <a:solidFill>
                  <a:srgbClr val="FE7312"/>
                </a:solidFill>
              </a:rPr>
              <a:t>Materials: Acrylic, card and magnet​</a:t>
            </a:r>
            <a:br>
              <a:rPr lang="en-GB" sz="2000" dirty="0"/>
            </a:br>
            <a:r>
              <a:rPr lang="en-GB" sz="2000" dirty="0"/>
              <a:t>​</a:t>
            </a:r>
          </a:p>
          <a:p>
            <a:pPr fontAlgn="base"/>
            <a:r>
              <a:rPr lang="en-GB" sz="2000" dirty="0"/>
              <a:t>​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4294967295"/>
          </p:nvPr>
        </p:nvSpPr>
        <p:spPr>
          <a:xfrm>
            <a:off x="371475" y="820952"/>
            <a:ext cx="9501188" cy="432000"/>
          </a:xfrm>
        </p:spPr>
        <p:txBody>
          <a:bodyPr/>
          <a:lstStyle/>
          <a:p>
            <a:r>
              <a:rPr lang="en-GB" dirty="0">
                <a:solidFill>
                  <a:srgbClr val="FE7312"/>
                </a:solidFill>
              </a:rPr>
              <a:t>2010-2021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47C42BB-6D8B-AD40-B7F8-09523C3A6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086" y="1394265"/>
            <a:ext cx="3099662" cy="232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A5202B2F-CE8F-0744-8501-E6D77362E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086" y="3715656"/>
            <a:ext cx="3099662" cy="232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628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Design Ventura Past Winners</a:t>
            </a:r>
            <a:r>
              <a:rPr lang="en-GB" b="0" dirty="0"/>
              <a:t>​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fontAlgn="base"/>
            <a:r>
              <a:rPr lang="en-GB" sz="2000" u="sng" dirty="0"/>
              <a:t>2014</a:t>
            </a:r>
            <a:r>
              <a:rPr lang="en-GB" sz="2000" dirty="0"/>
              <a:t>​</a:t>
            </a:r>
            <a:br>
              <a:rPr lang="en-GB" sz="2000" dirty="0"/>
            </a:br>
            <a:r>
              <a:rPr lang="en-GB" sz="2000" dirty="0"/>
              <a:t>Card Cogs​</a:t>
            </a:r>
            <a:br>
              <a:rPr lang="en-GB" sz="2000" dirty="0"/>
            </a:br>
            <a:r>
              <a:rPr lang="en-GB" sz="2000" dirty="0"/>
              <a:t>Burnage Academy for Boys ​</a:t>
            </a:r>
            <a:br>
              <a:rPr lang="en-GB" sz="2000" dirty="0"/>
            </a:br>
            <a:r>
              <a:rPr lang="en-GB" sz="2000" dirty="0"/>
              <a:t>Acrylic discs that allow you to construct structures out of playing cards​</a:t>
            </a:r>
            <a:br>
              <a:rPr lang="en-GB" sz="2000" dirty="0"/>
            </a:br>
            <a:r>
              <a:rPr lang="en-GB" sz="2000" dirty="0"/>
              <a:t>Materials: acrylic and card ​</a:t>
            </a:r>
          </a:p>
          <a:p>
            <a:pPr fontAlgn="base"/>
            <a:r>
              <a:rPr lang="en-GB" sz="2000" u="sng" dirty="0"/>
              <a:t>2015</a:t>
            </a:r>
            <a:r>
              <a:rPr lang="en-GB" sz="2000" dirty="0"/>
              <a:t>​</a:t>
            </a:r>
            <a:br>
              <a:rPr lang="en-GB" sz="2000" dirty="0"/>
            </a:br>
            <a:r>
              <a:rPr lang="en-GB" sz="2000" dirty="0"/>
              <a:t>Dazzle Racer ​</a:t>
            </a:r>
            <a:br>
              <a:rPr lang="en-GB" sz="2000" dirty="0"/>
            </a:br>
            <a:r>
              <a:rPr lang="en-GB" sz="2000" dirty="0"/>
              <a:t>Finchley Catholic High School ​</a:t>
            </a:r>
            <a:br>
              <a:rPr lang="en-GB" sz="2000" dirty="0"/>
            </a:br>
            <a:r>
              <a:rPr lang="en-GB" sz="2000" dirty="0"/>
              <a:t>Wind up racers that you personalise with stickers ​</a:t>
            </a:r>
            <a:br>
              <a:rPr lang="en-GB" sz="2000" dirty="0"/>
            </a:br>
            <a:r>
              <a:rPr lang="en-GB" sz="2000" dirty="0">
                <a:solidFill>
                  <a:srgbClr val="FE7312"/>
                </a:solidFill>
              </a:rPr>
              <a:t>Materials: Wood, elastic band and stickers​</a:t>
            </a:r>
            <a:br>
              <a:rPr lang="en-GB" sz="2000" dirty="0"/>
            </a:br>
            <a:r>
              <a:rPr lang="en-GB" sz="2000" dirty="0"/>
              <a:t>​</a:t>
            </a:r>
          </a:p>
          <a:p>
            <a:pPr fontAlgn="base"/>
            <a:r>
              <a:rPr lang="en-GB" sz="2000" dirty="0"/>
              <a:t>​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4294967295"/>
          </p:nvPr>
        </p:nvSpPr>
        <p:spPr>
          <a:xfrm>
            <a:off x="371475" y="820952"/>
            <a:ext cx="9501188" cy="432000"/>
          </a:xfrm>
        </p:spPr>
        <p:txBody>
          <a:bodyPr/>
          <a:lstStyle/>
          <a:p>
            <a:r>
              <a:rPr lang="en-GB" dirty="0">
                <a:solidFill>
                  <a:srgbClr val="FE7312"/>
                </a:solidFill>
              </a:rPr>
              <a:t>2010-2021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B74C4204-02ED-824A-858F-829AFE7FE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212" y="1886267"/>
            <a:ext cx="3237682" cy="216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>
            <a:extLst>
              <a:ext uri="{FF2B5EF4-FFF2-40B4-BE49-F238E27FC236}">
                <a16:creationId xmlns:a16="http://schemas.microsoft.com/office/drawing/2014/main" id="{6F0959AC-5810-EA4C-9325-B21B15F3D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212" y="4001294"/>
            <a:ext cx="3237682" cy="212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029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Design Ventura Past Winners</a:t>
            </a:r>
            <a:r>
              <a:rPr lang="en-GB" b="0" dirty="0"/>
              <a:t>​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5428993" y="1825625"/>
            <a:ext cx="4919693" cy="4351338"/>
          </a:xfrm>
        </p:spPr>
        <p:txBody>
          <a:bodyPr/>
          <a:lstStyle/>
          <a:p>
            <a:pPr fontAlgn="base"/>
            <a:r>
              <a:rPr lang="en-GB" sz="2000" u="sng" dirty="0"/>
              <a:t>2016 </a:t>
            </a:r>
            <a:r>
              <a:rPr lang="en-US" sz="2000" dirty="0"/>
              <a:t>​</a:t>
            </a:r>
            <a:br>
              <a:rPr lang="en-US" sz="2000" dirty="0"/>
            </a:br>
            <a:r>
              <a:rPr lang="en-GB" sz="2000" dirty="0"/>
              <a:t>Hook20 </a:t>
            </a:r>
            <a:r>
              <a:rPr lang="en-US" sz="2000" dirty="0"/>
              <a:t>​</a:t>
            </a:r>
            <a:br>
              <a:rPr lang="en-US" sz="2000" dirty="0"/>
            </a:br>
            <a:r>
              <a:rPr lang="en-GB" sz="2000" dirty="0"/>
              <a:t>Harrogate Grammar School </a:t>
            </a:r>
            <a:r>
              <a:rPr lang="en-US" sz="2000" dirty="0"/>
              <a:t>​</a:t>
            </a:r>
            <a:r>
              <a:rPr lang="en-GB" sz="2000" dirty="0"/>
              <a:t>A hook for holding a water bottle outside of your bag to avoid spillages</a:t>
            </a:r>
            <a:r>
              <a:rPr lang="en-US" sz="2000" dirty="0"/>
              <a:t>​</a:t>
            </a:r>
            <a:br>
              <a:rPr lang="en-US" sz="2000" dirty="0"/>
            </a:br>
            <a:r>
              <a:rPr lang="en-GB" sz="2000" dirty="0">
                <a:solidFill>
                  <a:srgbClr val="FE7312"/>
                </a:solidFill>
              </a:rPr>
              <a:t>Materials: Polypropylene sheet</a:t>
            </a:r>
            <a:r>
              <a:rPr lang="en-US" sz="2000" dirty="0">
                <a:solidFill>
                  <a:srgbClr val="FE7312"/>
                </a:solidFill>
              </a:rPr>
              <a:t>​</a:t>
            </a:r>
            <a:endParaRPr lang="en-GB" sz="2000" dirty="0">
              <a:solidFill>
                <a:srgbClr val="FE7312"/>
              </a:solidFill>
            </a:endParaRPr>
          </a:p>
          <a:p>
            <a:pPr fontAlgn="base"/>
            <a:r>
              <a:rPr lang="en-GB" sz="2000" u="sng" dirty="0"/>
              <a:t>2017 </a:t>
            </a:r>
            <a:r>
              <a:rPr lang="en-US" sz="2000" dirty="0"/>
              <a:t>​</a:t>
            </a:r>
            <a:br>
              <a:rPr lang="en-US" sz="2000" dirty="0"/>
            </a:br>
            <a:r>
              <a:rPr lang="en-GB" sz="2000" dirty="0"/>
              <a:t>Petal Pot </a:t>
            </a:r>
            <a:r>
              <a:rPr lang="en-US" sz="2000" dirty="0"/>
              <a:t>​</a:t>
            </a:r>
            <a:r>
              <a:rPr lang="en-GB" sz="2000" dirty="0"/>
              <a:t>A plant pot that grows with the plant</a:t>
            </a:r>
            <a:r>
              <a:rPr lang="en-US" sz="2000" dirty="0"/>
              <a:t>​</a:t>
            </a:r>
            <a:br>
              <a:rPr lang="en-US" sz="2000" dirty="0"/>
            </a:br>
            <a:r>
              <a:rPr lang="en-GB" sz="2000" dirty="0"/>
              <a:t>Weatherhead High School </a:t>
            </a:r>
            <a:r>
              <a:rPr lang="en-US" sz="2000" dirty="0"/>
              <a:t>​</a:t>
            </a:r>
            <a:br>
              <a:rPr lang="en-US" sz="2000" dirty="0"/>
            </a:br>
            <a:r>
              <a:rPr lang="en-GB" sz="2000" dirty="0">
                <a:solidFill>
                  <a:srgbClr val="FE7312"/>
                </a:solidFill>
              </a:rPr>
              <a:t>Materials: </a:t>
            </a:r>
            <a:r>
              <a:rPr lang="en-GB" sz="2000" dirty="0" err="1">
                <a:solidFill>
                  <a:srgbClr val="FE7312"/>
                </a:solidFill>
              </a:rPr>
              <a:t>Gumtec</a:t>
            </a:r>
            <a:r>
              <a:rPr lang="en-GB" sz="2000" dirty="0">
                <a:solidFill>
                  <a:srgbClr val="FE7312"/>
                </a:solidFill>
              </a:rPr>
              <a:t> </a:t>
            </a:r>
            <a:r>
              <a:rPr lang="en-US" sz="2000" dirty="0">
                <a:solidFill>
                  <a:srgbClr val="FE7312"/>
                </a:solidFill>
              </a:rPr>
              <a:t>​(</a:t>
            </a:r>
            <a:r>
              <a:rPr lang="en-GB" sz="2000" dirty="0">
                <a:solidFill>
                  <a:srgbClr val="FE7312"/>
                </a:solidFill>
              </a:rPr>
              <a:t>recycled chewing gum)</a:t>
            </a:r>
            <a:r>
              <a:rPr lang="en-US" sz="2000" dirty="0">
                <a:solidFill>
                  <a:srgbClr val="FE7312"/>
                </a:solidFill>
              </a:rPr>
              <a:t>​</a:t>
            </a:r>
            <a:br>
              <a:rPr lang="en-US" sz="2000" dirty="0">
                <a:solidFill>
                  <a:srgbClr val="FE7312"/>
                </a:solidFill>
              </a:rPr>
            </a:br>
            <a:r>
              <a:rPr lang="en-US" sz="2000" dirty="0">
                <a:solidFill>
                  <a:srgbClr val="FE7312"/>
                </a:solidFill>
                <a:hlinkClick r:id="rId2"/>
              </a:rPr>
              <a:t>Read their story</a:t>
            </a:r>
            <a:endParaRPr lang="en-US" sz="2000" dirty="0">
              <a:solidFill>
                <a:srgbClr val="FE7312"/>
              </a:solidFill>
            </a:endParaRPr>
          </a:p>
          <a:p>
            <a:pPr fontAlgn="base"/>
            <a:r>
              <a:rPr lang="en-GB" sz="2000" dirty="0"/>
              <a:t>​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4294967295"/>
          </p:nvPr>
        </p:nvSpPr>
        <p:spPr>
          <a:xfrm>
            <a:off x="371475" y="820952"/>
            <a:ext cx="9501188" cy="432000"/>
          </a:xfrm>
        </p:spPr>
        <p:txBody>
          <a:bodyPr/>
          <a:lstStyle/>
          <a:p>
            <a:r>
              <a:rPr lang="en-GB" dirty="0">
                <a:solidFill>
                  <a:srgbClr val="FE7312"/>
                </a:solidFill>
              </a:rPr>
              <a:t>2010-2021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769076A8-CADB-A647-AA95-9F0CB12C0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852" y="1766170"/>
            <a:ext cx="3038020" cy="202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>
            <a:extLst>
              <a:ext uri="{FF2B5EF4-FFF2-40B4-BE49-F238E27FC236}">
                <a16:creationId xmlns:a16="http://schemas.microsoft.com/office/drawing/2014/main" id="{88D5EC2A-9259-C843-B332-1B2393488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151" y="3789596"/>
            <a:ext cx="2521422" cy="210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444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0">
      <a:dk1>
        <a:sysClr val="windowText" lastClr="000000"/>
      </a:dk1>
      <a:lt1>
        <a:sysClr val="window" lastClr="FFFFFF"/>
      </a:lt1>
      <a:dk2>
        <a:srgbClr val="1C1A4F"/>
      </a:dk2>
      <a:lt2>
        <a:srgbClr val="E1E1E1"/>
      </a:lt2>
      <a:accent1>
        <a:srgbClr val="1C1A4F"/>
      </a:accent1>
      <a:accent2>
        <a:srgbClr val="45BFE0"/>
      </a:accent2>
      <a:accent3>
        <a:srgbClr val="E1E1E1"/>
      </a:accent3>
      <a:accent4>
        <a:srgbClr val="8885D6"/>
      </a:accent4>
      <a:accent5>
        <a:srgbClr val="B4E5F2"/>
      </a:accent5>
      <a:accent6>
        <a:srgbClr val="C3C2EA"/>
      </a:accent6>
      <a:hlink>
        <a:srgbClr val="0563C1"/>
      </a:hlink>
      <a:folHlink>
        <a:srgbClr val="954F72"/>
      </a:folHlink>
    </a:clrScheme>
    <a:fontScheme name="DV10_Fonts">
      <a:majorFont>
        <a:latin typeface="Schulbuch for tDM"/>
        <a:ea typeface=""/>
        <a:cs typeface=""/>
      </a:majorFont>
      <a:minorFont>
        <a:latin typeface="Schulbuch for tD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V10_Template_1.potx" id="{CCDD66F9-18D3-44D7-B5F4-11A99BD738C4}" vid="{95694626-A8E2-4F77-88E9-8D800D11F7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</TotalTime>
  <Words>930</Words>
  <Application>Microsoft Macintosh PowerPoint</Application>
  <PresentationFormat>Widescreen</PresentationFormat>
  <Paragraphs>106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.Lucida Grande UI Regular</vt:lpstr>
      <vt:lpstr>Arial</vt:lpstr>
      <vt:lpstr>DMSchulbuch</vt:lpstr>
      <vt:lpstr>Schulbuch for tDM</vt:lpstr>
      <vt:lpstr>Office Theme</vt:lpstr>
      <vt:lpstr>Design Ventura 2021-22</vt:lpstr>
      <vt:lpstr>What is Design Ventura?</vt:lpstr>
      <vt:lpstr>Design Ventura is a national and international competition ​</vt:lpstr>
      <vt:lpstr>Design Ventura 20201-22</vt:lpstr>
      <vt:lpstr>Design Ventura</vt:lpstr>
      <vt:lpstr>Design Ventura Past Winners​</vt:lpstr>
      <vt:lpstr>Design Ventura Past Winners​</vt:lpstr>
      <vt:lpstr>Design Ventura Past Winners​</vt:lpstr>
      <vt:lpstr>Design Ventura Past Winners​</vt:lpstr>
      <vt:lpstr>Design Ventura Past Winners​</vt:lpstr>
      <vt:lpstr>Design Ventura Past Winners​</vt:lpstr>
      <vt:lpstr>Top tips for creating a winning idea​</vt:lpstr>
      <vt:lpstr>Top tips for creating a winning idea​</vt:lpstr>
      <vt:lpstr>Top tips for creating a winning idea​</vt:lpstr>
      <vt:lpstr>Design Ventura 2021-22</vt:lpstr>
      <vt:lpstr>Design Ventura 2021-22</vt:lpstr>
      <vt:lpstr>Design Ventura 2021-22</vt:lpstr>
      <vt:lpstr>Get in touch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Ventura</dc:title>
  <dc:creator>Paul Felton</dc:creator>
  <cp:lastModifiedBy>Elysia Thorpe</cp:lastModifiedBy>
  <cp:revision>25</cp:revision>
  <dcterms:created xsi:type="dcterms:W3CDTF">2020-06-26T09:46:23Z</dcterms:created>
  <dcterms:modified xsi:type="dcterms:W3CDTF">2021-09-13T12:03:21Z</dcterms:modified>
</cp:coreProperties>
</file>